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3.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4.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5.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8.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2" r:id="rId5"/>
    <p:sldMasterId id="2147483711" r:id="rId6"/>
    <p:sldMasterId id="2147483740" r:id="rId7"/>
    <p:sldMasterId id="2147483760" r:id="rId8"/>
    <p:sldMasterId id="2147483780" r:id="rId9"/>
  </p:sldMasterIdLst>
  <p:notesMasterIdLst>
    <p:notesMasterId r:id="rId38"/>
  </p:notesMasterIdLst>
  <p:sldIdLst>
    <p:sldId id="2147483600" r:id="rId10"/>
    <p:sldId id="2147483628" r:id="rId11"/>
    <p:sldId id="2146847993" r:id="rId12"/>
    <p:sldId id="2147483619" r:id="rId13"/>
    <p:sldId id="2147483633" r:id="rId14"/>
    <p:sldId id="2147483557" r:id="rId15"/>
    <p:sldId id="2147483435" r:id="rId16"/>
    <p:sldId id="2147483601" r:id="rId17"/>
    <p:sldId id="2147483480" r:id="rId18"/>
    <p:sldId id="2147483490" r:id="rId19"/>
    <p:sldId id="2147483529" r:id="rId20"/>
    <p:sldId id="2147483615" r:id="rId21"/>
    <p:sldId id="2146847998" r:id="rId22"/>
    <p:sldId id="2147483596" r:id="rId23"/>
    <p:sldId id="359" r:id="rId24"/>
    <p:sldId id="349" r:id="rId25"/>
    <p:sldId id="2147483532" r:id="rId26"/>
    <p:sldId id="2147483597" r:id="rId27"/>
    <p:sldId id="2147483444" r:id="rId28"/>
    <p:sldId id="358" r:id="rId29"/>
    <p:sldId id="2147483629" r:id="rId30"/>
    <p:sldId id="2146847994" r:id="rId31"/>
    <p:sldId id="2147483632" r:id="rId32"/>
    <p:sldId id="2147483439" r:id="rId33"/>
    <p:sldId id="2147483440" r:id="rId34"/>
    <p:sldId id="2147483630" r:id="rId35"/>
    <p:sldId id="2147483613" r:id="rId36"/>
    <p:sldId id="273" r:id="rId37"/>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A5DAFA-DC14-478B-8C50-7F878FD7C0FE}" v="79" dt="2025-11-10T21:51:24.3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51" autoAdjust="0"/>
    <p:restoredTop sz="76998" autoAdjust="0"/>
  </p:normalViewPr>
  <p:slideViewPr>
    <p:cSldViewPr snapToGrid="0">
      <p:cViewPr varScale="1">
        <p:scale>
          <a:sx n="90" d="100"/>
          <a:sy n="90" d="100"/>
        </p:scale>
        <p:origin x="499" y="6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presProps" Target="presProps.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microsoft.com/office/2015/10/relationships/revisionInfo" Target="revisionInfo.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2731431730579504E-2"/>
          <c:y val="3.4770088586974945E-2"/>
          <c:w val="0.6926425154773711"/>
          <c:h val="0.85528002695691874"/>
        </c:manualLayout>
      </c:layout>
      <c:barChart>
        <c:barDir val="col"/>
        <c:grouping val="stacked"/>
        <c:varyColors val="0"/>
        <c:ser>
          <c:idx val="0"/>
          <c:order val="0"/>
          <c:tx>
            <c:strRef>
              <c:f>Sheet1!$B$1</c:f>
              <c:strCache>
                <c:ptCount val="1"/>
                <c:pt idx="0">
                  <c:v>Canada</c:v>
                </c:pt>
              </c:strCache>
            </c:strRef>
          </c:tx>
          <c:spPr>
            <a:solidFill>
              <a:srgbClr val="24366A"/>
            </a:solidFill>
            <a:ln w="63500">
              <a:noFill/>
            </a:ln>
          </c:spPr>
          <c:invertIfNegative val="0"/>
          <c:cat>
            <c:numRef>
              <c:f>Sheet1!$A$2:$A$11</c:f>
              <c:numCache>
                <c:formatCode>@</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Sheet1!$B$2:$B$11</c:f>
              <c:numCache>
                <c:formatCode>_(* #,##0_);_(* \(#,##0\);_(* "-"??_);_(@_)</c:formatCode>
                <c:ptCount val="10"/>
                <c:pt idx="0">
                  <c:v>4.0069999999999997</c:v>
                </c:pt>
                <c:pt idx="1">
                  <c:v>4.1349999999999998</c:v>
                </c:pt>
                <c:pt idx="2">
                  <c:v>4.6479999999999997</c:v>
                </c:pt>
                <c:pt idx="3">
                  <c:v>4.9269999999999996</c:v>
                </c:pt>
                <c:pt idx="4">
                  <c:v>4.1289999999999996</c:v>
                </c:pt>
                <c:pt idx="5">
                  <c:v>4.3929999999999998</c:v>
                </c:pt>
                <c:pt idx="6">
                  <c:v>5.3250000000000002</c:v>
                </c:pt>
                <c:pt idx="7">
                  <c:v>5.0430000000000001</c:v>
                </c:pt>
                <c:pt idx="8">
                  <c:v>4.9560000000000004</c:v>
                </c:pt>
                <c:pt idx="9">
                  <c:v>4.9669999999999996</c:v>
                </c:pt>
              </c:numCache>
            </c:numRef>
          </c:val>
          <c:extLst>
            <c:ext xmlns:c16="http://schemas.microsoft.com/office/drawing/2014/chart" uri="{C3380CC4-5D6E-409C-BE32-E72D297353CC}">
              <c16:uniqueId val="{00000002-9603-4AA4-86B5-65829536F78C}"/>
            </c:ext>
          </c:extLst>
        </c:ser>
        <c:ser>
          <c:idx val="1"/>
          <c:order val="1"/>
          <c:tx>
            <c:strRef>
              <c:f>Sheet1!$C$1</c:f>
              <c:strCache>
                <c:ptCount val="1"/>
                <c:pt idx="0">
                  <c:v>Mexico</c:v>
                </c:pt>
              </c:strCache>
            </c:strRef>
          </c:tx>
          <c:spPr>
            <a:solidFill>
              <a:srgbClr val="FFCF00">
                <a:lumMod val="60000"/>
                <a:lumOff val="40000"/>
              </a:srgbClr>
            </a:solidFill>
          </c:spPr>
          <c:invertIfNegative val="0"/>
          <c:cat>
            <c:numRef>
              <c:f>Sheet1!$A$2:$A$11</c:f>
              <c:numCache>
                <c:formatCode>@</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Sheet1!$C$2:$C$11</c:f>
              <c:numCache>
                <c:formatCode>_(* #,##0_);_(* \(#,##0\);_(* "-"??_);_(@_)</c:formatCode>
                <c:ptCount val="10"/>
                <c:pt idx="0">
                  <c:v>0.58399999999999996</c:v>
                </c:pt>
                <c:pt idx="1">
                  <c:v>0.61899999999999999</c:v>
                </c:pt>
                <c:pt idx="2">
                  <c:v>0.81</c:v>
                </c:pt>
                <c:pt idx="3">
                  <c:v>1.01</c:v>
                </c:pt>
                <c:pt idx="4">
                  <c:v>0.94499999999999995</c:v>
                </c:pt>
                <c:pt idx="5">
                  <c:v>0.80500000000000005</c:v>
                </c:pt>
                <c:pt idx="6">
                  <c:v>0.94699999999999995</c:v>
                </c:pt>
                <c:pt idx="7">
                  <c:v>0.99399999999999999</c:v>
                </c:pt>
                <c:pt idx="8">
                  <c:v>1.1339999999999999</c:v>
                </c:pt>
                <c:pt idx="9">
                  <c:v>1.389</c:v>
                </c:pt>
              </c:numCache>
            </c:numRef>
          </c:val>
          <c:extLst>
            <c:ext xmlns:c16="http://schemas.microsoft.com/office/drawing/2014/chart" uri="{C3380CC4-5D6E-409C-BE32-E72D297353CC}">
              <c16:uniqueId val="{00000000-9603-4AA4-86B5-65829536F78C}"/>
            </c:ext>
          </c:extLst>
        </c:ser>
        <c:ser>
          <c:idx val="2"/>
          <c:order val="2"/>
          <c:tx>
            <c:strRef>
              <c:f>Sheet1!$D$1</c:f>
              <c:strCache>
                <c:ptCount val="1"/>
                <c:pt idx="0">
                  <c:v>ROW</c:v>
                </c:pt>
              </c:strCache>
            </c:strRef>
          </c:tx>
          <c:invertIfNegative val="0"/>
          <c:cat>
            <c:numRef>
              <c:f>Sheet1!$A$2:$A$11</c:f>
              <c:numCache>
                <c:formatCode>@</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Sheet1!$D$2:$D$11</c:f>
              <c:numCache>
                <c:formatCode>_(* #,##0_);_(* \(#,##0\);_(* "-"??_);_(@_)</c:formatCode>
                <c:ptCount val="10"/>
                <c:pt idx="0">
                  <c:v>0.77300000000000002</c:v>
                </c:pt>
                <c:pt idx="1">
                  <c:v>1.163</c:v>
                </c:pt>
                <c:pt idx="2">
                  <c:v>1.4470000000000001</c:v>
                </c:pt>
                <c:pt idx="3">
                  <c:v>1.248</c:v>
                </c:pt>
                <c:pt idx="4">
                  <c:v>1.016</c:v>
                </c:pt>
                <c:pt idx="5">
                  <c:v>1.1479999999999999</c:v>
                </c:pt>
                <c:pt idx="6">
                  <c:v>1.2969999999999999</c:v>
                </c:pt>
                <c:pt idx="7">
                  <c:v>0.86799999999999999</c:v>
                </c:pt>
                <c:pt idx="8">
                  <c:v>1.1259999999999999</c:v>
                </c:pt>
                <c:pt idx="9">
                  <c:v>0.81599999999999995</c:v>
                </c:pt>
              </c:numCache>
            </c:numRef>
          </c:val>
          <c:extLst>
            <c:ext xmlns:c16="http://schemas.microsoft.com/office/drawing/2014/chart" uri="{C3380CC4-5D6E-409C-BE32-E72D297353CC}">
              <c16:uniqueId val="{00000000-2317-458B-A9CB-5C4DAE8E2DD1}"/>
            </c:ext>
          </c:extLst>
        </c:ser>
        <c:dLbls>
          <c:showLegendKey val="0"/>
          <c:showVal val="0"/>
          <c:showCatName val="0"/>
          <c:showSerName val="0"/>
          <c:showPercent val="0"/>
          <c:showBubbleSize val="0"/>
        </c:dLbls>
        <c:gapWidth val="10"/>
        <c:overlap val="100"/>
        <c:axId val="-26011776"/>
        <c:axId val="-25998720"/>
      </c:barChart>
      <c:catAx>
        <c:axId val="-26011776"/>
        <c:scaling>
          <c:orientation val="minMax"/>
        </c:scaling>
        <c:delete val="0"/>
        <c:axPos val="b"/>
        <c:numFmt formatCode="@" sourceLinked="1"/>
        <c:majorTickMark val="none"/>
        <c:minorTickMark val="none"/>
        <c:tickLblPos val="low"/>
        <c:txPr>
          <a:bodyPr rot="0" vert="horz"/>
          <a:lstStyle/>
          <a:p>
            <a:pPr>
              <a:defRPr sz="1800">
                <a:solidFill>
                  <a:srgbClr val="24356A"/>
                </a:solidFill>
                <a:latin typeface="Aptos" panose="020B0004020202020204" pitchFamily="34" charset="0"/>
              </a:defRPr>
            </a:pPr>
            <a:endParaRPr lang="en-US"/>
          </a:p>
        </c:txPr>
        <c:crossAx val="-25998720"/>
        <c:crossesAt val="0"/>
        <c:auto val="1"/>
        <c:lblAlgn val="ctr"/>
        <c:lblOffset val="100"/>
        <c:tickLblSkip val="3"/>
        <c:noMultiLvlLbl val="0"/>
      </c:catAx>
      <c:valAx>
        <c:axId val="-25998720"/>
        <c:scaling>
          <c:orientation val="minMax"/>
          <c:max val="8"/>
          <c:min val="0"/>
        </c:scaling>
        <c:delete val="0"/>
        <c:axPos val="l"/>
        <c:majorGridlines>
          <c:spPr>
            <a:ln>
              <a:solidFill>
                <a:sysClr val="window" lastClr="FFFFFF">
                  <a:lumMod val="85000"/>
                </a:sysClr>
              </a:solidFill>
            </a:ln>
          </c:spPr>
        </c:majorGridlines>
        <c:numFmt formatCode="#,##0" sourceLinked="0"/>
        <c:majorTickMark val="out"/>
        <c:minorTickMark val="none"/>
        <c:tickLblPos val="nextTo"/>
        <c:spPr>
          <a:ln>
            <a:noFill/>
          </a:ln>
        </c:spPr>
        <c:txPr>
          <a:bodyPr rot="0" vert="horz"/>
          <a:lstStyle/>
          <a:p>
            <a:pPr>
              <a:defRPr sz="1800">
                <a:solidFill>
                  <a:srgbClr val="243569"/>
                </a:solidFill>
                <a:latin typeface="Aptos" panose="020B0004020202020204" pitchFamily="34" charset="0"/>
                <a:ea typeface="Verdana" panose="020B0604030504040204" pitchFamily="34" charset="0"/>
              </a:defRPr>
            </a:pPr>
            <a:endParaRPr lang="en-US"/>
          </a:p>
        </c:txPr>
        <c:crossAx val="-26011776"/>
        <c:crosses val="autoZero"/>
        <c:crossBetween val="between"/>
        <c:majorUnit val="2"/>
      </c:valAx>
      <c:spPr>
        <a:noFill/>
        <a:ln w="26515">
          <a:noFill/>
        </a:ln>
      </c:spPr>
    </c:plotArea>
    <c:legend>
      <c:legendPos val="r"/>
      <c:layout>
        <c:manualLayout>
          <c:xMode val="edge"/>
          <c:yMode val="edge"/>
          <c:x val="0.78336149418481982"/>
          <c:y val="0.20645944199975677"/>
          <c:w val="0.18241434703049419"/>
          <c:h val="0.72751894034990938"/>
        </c:manualLayout>
      </c:layout>
      <c:overlay val="0"/>
      <c:spPr>
        <a:solidFill>
          <a:srgbClr val="FFFFFF"/>
        </a:solidFill>
      </c:spPr>
    </c:legend>
    <c:plotVisOnly val="1"/>
    <c:dispBlanksAs val="gap"/>
    <c:showDLblsOverMax val="0"/>
  </c:chart>
  <c:spPr>
    <a:ln>
      <a:noFill/>
    </a:ln>
  </c:spPr>
  <c:txPr>
    <a:bodyPr/>
    <a:lstStyle/>
    <a:p>
      <a:pPr>
        <a:defRPr sz="2119" b="0" i="0" u="none" strike="noStrike" baseline="0">
          <a:solidFill>
            <a:srgbClr val="24366A"/>
          </a:solidFill>
          <a:latin typeface="Calibri"/>
          <a:ea typeface="Calibri"/>
          <a:cs typeface="Calibri"/>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v>
                </c:pt>
              </c:strCache>
            </c:strRef>
          </c:tx>
          <c:spPr>
            <a:solidFill>
              <a:schemeClr val="tx2">
                <a:lumMod val="75000"/>
              </a:schemeClr>
            </a:solidFill>
            <a:ln w="79375">
              <a:solidFill>
                <a:srgbClr val="FFFFFF"/>
              </a:solidFill>
            </a:ln>
          </c:spPr>
          <c:dPt>
            <c:idx val="0"/>
            <c:bubble3D val="0"/>
            <c:spPr>
              <a:solidFill>
                <a:schemeClr val="tx2">
                  <a:lumMod val="75000"/>
                </a:schemeClr>
              </a:solidFill>
              <a:ln w="79375">
                <a:solidFill>
                  <a:srgbClr val="FFFFFF"/>
                </a:solidFill>
              </a:ln>
              <a:effectLst/>
            </c:spPr>
            <c:extLst>
              <c:ext xmlns:c16="http://schemas.microsoft.com/office/drawing/2014/chart" uri="{C3380CC4-5D6E-409C-BE32-E72D297353CC}">
                <c16:uniqueId val="{00000001-647E-48D4-AB3D-5C1CD8055F80}"/>
              </c:ext>
            </c:extLst>
          </c:dPt>
          <c:dPt>
            <c:idx val="1"/>
            <c:bubble3D val="0"/>
            <c:spPr>
              <a:solidFill>
                <a:srgbClr val="D9D9D9"/>
              </a:solidFill>
              <a:ln w="79375">
                <a:solidFill>
                  <a:srgbClr val="FFFFFF"/>
                </a:solidFill>
              </a:ln>
              <a:effectLst/>
            </c:spPr>
            <c:extLst>
              <c:ext xmlns:c16="http://schemas.microsoft.com/office/drawing/2014/chart" uri="{C3380CC4-5D6E-409C-BE32-E72D297353CC}">
                <c16:uniqueId val="{00000003-647E-48D4-AB3D-5C1CD8055F80}"/>
              </c:ext>
            </c:extLst>
          </c:dPt>
          <c:cat>
            <c:strRef>
              <c:f>Sheet1!$A$2:$A$3</c:f>
              <c:strCache>
                <c:ptCount val="1"/>
                <c:pt idx="0">
                  <c:v>US imports from NA</c:v>
                </c:pt>
              </c:strCache>
            </c:strRef>
          </c:cat>
          <c:val>
            <c:numRef>
              <c:f>Sheet1!$B$2:$B$3</c:f>
              <c:numCache>
                <c:formatCode>General</c:formatCode>
                <c:ptCount val="2"/>
                <c:pt idx="0">
                  <c:v>0.89</c:v>
                </c:pt>
                <c:pt idx="1">
                  <c:v>0.11</c:v>
                </c:pt>
              </c:numCache>
            </c:numRef>
          </c:val>
          <c:extLst>
            <c:ext xmlns:c16="http://schemas.microsoft.com/office/drawing/2014/chart" uri="{C3380CC4-5D6E-409C-BE32-E72D297353CC}">
              <c16:uniqueId val="{00000004-647E-48D4-AB3D-5C1CD8055F80}"/>
            </c:ext>
          </c:extLst>
        </c:ser>
        <c:dLbls>
          <c:showLegendKey val="0"/>
          <c:showVal val="0"/>
          <c:showCatName val="0"/>
          <c:showSerName val="0"/>
          <c:showPercent val="0"/>
          <c:showBubbleSize val="0"/>
          <c:showLeaderLines val="1"/>
        </c:dLbls>
        <c:firstSliceAng val="0"/>
        <c:holeSize val="43"/>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2731431730579504E-2"/>
          <c:y val="4.4055961253158277E-2"/>
          <c:w val="0.91955568565815948"/>
          <c:h val="0.82450713147273524"/>
        </c:manualLayout>
      </c:layout>
      <c:barChart>
        <c:barDir val="col"/>
        <c:grouping val="stacked"/>
        <c:varyColors val="0"/>
        <c:ser>
          <c:idx val="0"/>
          <c:order val="0"/>
          <c:tx>
            <c:strRef>
              <c:f>Sheet1!$B$1</c:f>
              <c:strCache>
                <c:ptCount val="1"/>
                <c:pt idx="0">
                  <c:v>China</c:v>
                </c:pt>
              </c:strCache>
            </c:strRef>
          </c:tx>
          <c:spPr>
            <a:solidFill>
              <a:srgbClr val="DF1AA0"/>
            </a:solidFill>
          </c:spPr>
          <c:invertIfNegative val="0"/>
          <c:cat>
            <c:numRef>
              <c:f>Sheet1!$A$2:$A$37</c:f>
              <c:numCache>
                <c:formatCode>General</c:formatCode>
                <c:ptCount val="36"/>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pt idx="31">
                  <c:v>2020</c:v>
                </c:pt>
                <c:pt idx="32">
                  <c:v>2021</c:v>
                </c:pt>
                <c:pt idx="33">
                  <c:v>2022</c:v>
                </c:pt>
                <c:pt idx="34">
                  <c:v>2023</c:v>
                </c:pt>
                <c:pt idx="35">
                  <c:v>2024</c:v>
                </c:pt>
              </c:numCache>
            </c:numRef>
          </c:cat>
          <c:val>
            <c:numRef>
              <c:f>Sheet1!$B$2:$B$37</c:f>
              <c:numCache>
                <c:formatCode>General</c:formatCode>
                <c:ptCount val="36"/>
                <c:pt idx="0">
                  <c:v>0.17493282800000001</c:v>
                </c:pt>
                <c:pt idx="1">
                  <c:v>0.157857944</c:v>
                </c:pt>
                <c:pt idx="2">
                  <c:v>0.24907310699999999</c:v>
                </c:pt>
                <c:pt idx="3">
                  <c:v>0.52988801500000005</c:v>
                </c:pt>
                <c:pt idx="4">
                  <c:v>0.713970628</c:v>
                </c:pt>
                <c:pt idx="5">
                  <c:v>0.75630536500000001</c:v>
                </c:pt>
                <c:pt idx="6">
                  <c:v>0.757261568</c:v>
                </c:pt>
                <c:pt idx="7">
                  <c:v>0.928080295</c:v>
                </c:pt>
                <c:pt idx="8">
                  <c:v>1.068679366</c:v>
                </c:pt>
                <c:pt idx="9">
                  <c:v>1.2943794180000001</c:v>
                </c:pt>
                <c:pt idx="10">
                  <c:v>1.7519013559999999</c:v>
                </c:pt>
                <c:pt idx="11">
                  <c:v>3.188106806</c:v>
                </c:pt>
                <c:pt idx="12">
                  <c:v>6.2670486509999996</c:v>
                </c:pt>
                <c:pt idx="13">
                  <c:v>6.4500264686920001</c:v>
                </c:pt>
                <c:pt idx="14">
                  <c:v>9.0436163752100001</c:v>
                </c:pt>
                <c:pt idx="15">
                  <c:v>9.4520477626209995</c:v>
                </c:pt>
                <c:pt idx="16">
                  <c:v>12.522678370647</c:v>
                </c:pt>
                <c:pt idx="17">
                  <c:v>14.382661019797</c:v>
                </c:pt>
                <c:pt idx="18">
                  <c:v>15.255227006865001</c:v>
                </c:pt>
                <c:pt idx="19">
                  <c:v>16.061269284925</c:v>
                </c:pt>
                <c:pt idx="20">
                  <c:v>21.689450044592999</c:v>
                </c:pt>
                <c:pt idx="21">
                  <c:v>17.967090381374003</c:v>
                </c:pt>
                <c:pt idx="22">
                  <c:v>22.210647019819</c:v>
                </c:pt>
                <c:pt idx="23">
                  <c:v>19.749692309095</c:v>
                </c:pt>
                <c:pt idx="24">
                  <c:v>18.399273560129</c:v>
                </c:pt>
                <c:pt idx="25">
                  <c:v>16.732927619552001</c:v>
                </c:pt>
                <c:pt idx="26">
                  <c:v>16.725915664578999</c:v>
                </c:pt>
                <c:pt idx="27">
                  <c:v>16.243003747061998</c:v>
                </c:pt>
                <c:pt idx="28">
                  <c:v>13.995243173916998</c:v>
                </c:pt>
                <c:pt idx="29">
                  <c:v>9.1351083329890006</c:v>
                </c:pt>
                <c:pt idx="30">
                  <c:v>6.0631340220750003</c:v>
                </c:pt>
                <c:pt idx="31">
                  <c:v>5.1290897281380001</c:v>
                </c:pt>
                <c:pt idx="32">
                  <c:v>1.2442253169990001</c:v>
                </c:pt>
                <c:pt idx="33">
                  <c:v>1.1870606233000001</c:v>
                </c:pt>
                <c:pt idx="34">
                  <c:v>1.0427255339999999</c:v>
                </c:pt>
                <c:pt idx="35">
                  <c:v>0.89134162171300002</c:v>
                </c:pt>
              </c:numCache>
            </c:numRef>
          </c:val>
          <c:extLst>
            <c:ext xmlns:c16="http://schemas.microsoft.com/office/drawing/2014/chart" uri="{C3380CC4-5D6E-409C-BE32-E72D297353CC}">
              <c16:uniqueId val="{00000002-9603-4AA4-86B5-65829536F78C}"/>
            </c:ext>
          </c:extLst>
        </c:ser>
        <c:ser>
          <c:idx val="1"/>
          <c:order val="1"/>
          <c:tx>
            <c:strRef>
              <c:f>Sheet1!$C$1</c:f>
              <c:strCache>
                <c:ptCount val="1"/>
                <c:pt idx="0">
                  <c:v>Rest of World</c:v>
                </c:pt>
              </c:strCache>
            </c:strRef>
          </c:tx>
          <c:spPr>
            <a:solidFill>
              <a:srgbClr val="FFCF00"/>
            </a:solidFill>
          </c:spPr>
          <c:invertIfNegative val="0"/>
          <c:dPt>
            <c:idx val="6"/>
            <c:invertIfNegative val="0"/>
            <c:bubble3D val="0"/>
            <c:extLst>
              <c:ext xmlns:c16="http://schemas.microsoft.com/office/drawing/2014/chart" uri="{C3380CC4-5D6E-409C-BE32-E72D297353CC}">
                <c16:uniqueId val="{00000001-B4EF-4618-AF5E-67D190CD1CD9}"/>
              </c:ext>
            </c:extLst>
          </c:dPt>
          <c:dPt>
            <c:idx val="7"/>
            <c:invertIfNegative val="0"/>
            <c:bubble3D val="0"/>
            <c:extLst>
              <c:ext xmlns:c16="http://schemas.microsoft.com/office/drawing/2014/chart" uri="{C3380CC4-5D6E-409C-BE32-E72D297353CC}">
                <c16:uniqueId val="{00000003-B4EF-4618-AF5E-67D190CD1CD9}"/>
              </c:ext>
            </c:extLst>
          </c:dPt>
          <c:dPt>
            <c:idx val="8"/>
            <c:invertIfNegative val="0"/>
            <c:bubble3D val="0"/>
            <c:extLst>
              <c:ext xmlns:c16="http://schemas.microsoft.com/office/drawing/2014/chart" uri="{C3380CC4-5D6E-409C-BE32-E72D297353CC}">
                <c16:uniqueId val="{00000005-B4EF-4618-AF5E-67D190CD1CD9}"/>
              </c:ext>
            </c:extLst>
          </c:dPt>
          <c:dPt>
            <c:idx val="9"/>
            <c:invertIfNegative val="0"/>
            <c:bubble3D val="0"/>
            <c:extLst>
              <c:ext xmlns:c16="http://schemas.microsoft.com/office/drawing/2014/chart" uri="{C3380CC4-5D6E-409C-BE32-E72D297353CC}">
                <c16:uniqueId val="{00000007-B4EF-4618-AF5E-67D190CD1CD9}"/>
              </c:ext>
            </c:extLst>
          </c:dPt>
          <c:dPt>
            <c:idx val="10"/>
            <c:invertIfNegative val="0"/>
            <c:bubble3D val="0"/>
            <c:extLst>
              <c:ext xmlns:c16="http://schemas.microsoft.com/office/drawing/2014/chart" uri="{C3380CC4-5D6E-409C-BE32-E72D297353CC}">
                <c16:uniqueId val="{00000009-B4EF-4618-AF5E-67D190CD1CD9}"/>
              </c:ext>
            </c:extLst>
          </c:dPt>
          <c:dPt>
            <c:idx val="11"/>
            <c:invertIfNegative val="0"/>
            <c:bubble3D val="0"/>
            <c:extLst>
              <c:ext xmlns:c16="http://schemas.microsoft.com/office/drawing/2014/chart" uri="{C3380CC4-5D6E-409C-BE32-E72D297353CC}">
                <c16:uniqueId val="{0000000B-B4EF-4618-AF5E-67D190CD1CD9}"/>
              </c:ext>
            </c:extLst>
          </c:dPt>
          <c:dPt>
            <c:idx val="18"/>
            <c:invertIfNegative val="0"/>
            <c:bubble3D val="0"/>
            <c:extLst>
              <c:ext xmlns:c16="http://schemas.microsoft.com/office/drawing/2014/chart" uri="{C3380CC4-5D6E-409C-BE32-E72D297353CC}">
                <c16:uniqueId val="{0000000D-B4EF-4618-AF5E-67D190CD1CD9}"/>
              </c:ext>
            </c:extLst>
          </c:dPt>
          <c:dPt>
            <c:idx val="19"/>
            <c:invertIfNegative val="0"/>
            <c:bubble3D val="0"/>
            <c:extLst>
              <c:ext xmlns:c16="http://schemas.microsoft.com/office/drawing/2014/chart" uri="{C3380CC4-5D6E-409C-BE32-E72D297353CC}">
                <c16:uniqueId val="{0000000F-B4EF-4618-AF5E-67D190CD1CD9}"/>
              </c:ext>
            </c:extLst>
          </c:dPt>
          <c:dPt>
            <c:idx val="20"/>
            <c:invertIfNegative val="0"/>
            <c:bubble3D val="0"/>
            <c:extLst>
              <c:ext xmlns:c16="http://schemas.microsoft.com/office/drawing/2014/chart" uri="{C3380CC4-5D6E-409C-BE32-E72D297353CC}">
                <c16:uniqueId val="{00000011-B4EF-4618-AF5E-67D190CD1CD9}"/>
              </c:ext>
            </c:extLst>
          </c:dPt>
          <c:dPt>
            <c:idx val="21"/>
            <c:invertIfNegative val="0"/>
            <c:bubble3D val="0"/>
            <c:extLst>
              <c:ext xmlns:c16="http://schemas.microsoft.com/office/drawing/2014/chart" uri="{C3380CC4-5D6E-409C-BE32-E72D297353CC}">
                <c16:uniqueId val="{00000013-B4EF-4618-AF5E-67D190CD1CD9}"/>
              </c:ext>
            </c:extLst>
          </c:dPt>
          <c:dPt>
            <c:idx val="22"/>
            <c:invertIfNegative val="0"/>
            <c:bubble3D val="0"/>
            <c:extLst>
              <c:ext xmlns:c16="http://schemas.microsoft.com/office/drawing/2014/chart" uri="{C3380CC4-5D6E-409C-BE32-E72D297353CC}">
                <c16:uniqueId val="{00000015-B4EF-4618-AF5E-67D190CD1CD9}"/>
              </c:ext>
            </c:extLst>
          </c:dPt>
          <c:dPt>
            <c:idx val="23"/>
            <c:invertIfNegative val="0"/>
            <c:bubble3D val="0"/>
            <c:extLst>
              <c:ext xmlns:c16="http://schemas.microsoft.com/office/drawing/2014/chart" uri="{C3380CC4-5D6E-409C-BE32-E72D297353CC}">
                <c16:uniqueId val="{00000017-B4EF-4618-AF5E-67D190CD1CD9}"/>
              </c:ext>
            </c:extLst>
          </c:dPt>
          <c:dPt>
            <c:idx val="30"/>
            <c:invertIfNegative val="0"/>
            <c:bubble3D val="0"/>
            <c:extLst>
              <c:ext xmlns:c16="http://schemas.microsoft.com/office/drawing/2014/chart" uri="{C3380CC4-5D6E-409C-BE32-E72D297353CC}">
                <c16:uniqueId val="{00000019-B4EF-4618-AF5E-67D190CD1CD9}"/>
              </c:ext>
            </c:extLst>
          </c:dPt>
          <c:dPt>
            <c:idx val="31"/>
            <c:invertIfNegative val="0"/>
            <c:bubble3D val="0"/>
            <c:extLst>
              <c:ext xmlns:c16="http://schemas.microsoft.com/office/drawing/2014/chart" uri="{C3380CC4-5D6E-409C-BE32-E72D297353CC}">
                <c16:uniqueId val="{0000001B-B4EF-4618-AF5E-67D190CD1CD9}"/>
              </c:ext>
            </c:extLst>
          </c:dPt>
          <c:dPt>
            <c:idx val="32"/>
            <c:invertIfNegative val="0"/>
            <c:bubble3D val="0"/>
            <c:extLst>
              <c:ext xmlns:c16="http://schemas.microsoft.com/office/drawing/2014/chart" uri="{C3380CC4-5D6E-409C-BE32-E72D297353CC}">
                <c16:uniqueId val="{0000001D-B4EF-4618-AF5E-67D190CD1CD9}"/>
              </c:ext>
            </c:extLst>
          </c:dPt>
          <c:dPt>
            <c:idx val="33"/>
            <c:invertIfNegative val="0"/>
            <c:bubble3D val="0"/>
            <c:extLst>
              <c:ext xmlns:c16="http://schemas.microsoft.com/office/drawing/2014/chart" uri="{C3380CC4-5D6E-409C-BE32-E72D297353CC}">
                <c16:uniqueId val="{0000001F-B4EF-4618-AF5E-67D190CD1CD9}"/>
              </c:ext>
            </c:extLst>
          </c:dPt>
          <c:dPt>
            <c:idx val="34"/>
            <c:invertIfNegative val="0"/>
            <c:bubble3D val="0"/>
            <c:extLst>
              <c:ext xmlns:c16="http://schemas.microsoft.com/office/drawing/2014/chart" uri="{C3380CC4-5D6E-409C-BE32-E72D297353CC}">
                <c16:uniqueId val="{00000021-B4EF-4618-AF5E-67D190CD1CD9}"/>
              </c:ext>
            </c:extLst>
          </c:dPt>
          <c:dPt>
            <c:idx val="35"/>
            <c:invertIfNegative val="0"/>
            <c:bubble3D val="0"/>
            <c:extLst>
              <c:ext xmlns:c16="http://schemas.microsoft.com/office/drawing/2014/chart" uri="{C3380CC4-5D6E-409C-BE32-E72D297353CC}">
                <c16:uniqueId val="{00000023-B4EF-4618-AF5E-67D190CD1CD9}"/>
              </c:ext>
            </c:extLst>
          </c:dPt>
          <c:cat>
            <c:numRef>
              <c:f>Sheet1!$A$2:$A$37</c:f>
              <c:numCache>
                <c:formatCode>General</c:formatCode>
                <c:ptCount val="36"/>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pt idx="31">
                  <c:v>2020</c:v>
                </c:pt>
                <c:pt idx="32">
                  <c:v>2021</c:v>
                </c:pt>
                <c:pt idx="33">
                  <c:v>2022</c:v>
                </c:pt>
                <c:pt idx="34">
                  <c:v>2023</c:v>
                </c:pt>
                <c:pt idx="35">
                  <c:v>2024</c:v>
                </c:pt>
              </c:numCache>
            </c:numRef>
          </c:cat>
          <c:val>
            <c:numRef>
              <c:f>Sheet1!$C$2:$C$37</c:f>
              <c:numCache>
                <c:formatCode>_(* #,##0.0_);_(* \(#,##0.0\);_(* "-"??_);_(@_)</c:formatCode>
                <c:ptCount val="36"/>
                <c:pt idx="0">
                  <c:v>27.352410516000003</c:v>
                </c:pt>
                <c:pt idx="1">
                  <c:v>19.627245356</c:v>
                </c:pt>
                <c:pt idx="2">
                  <c:v>15.854323032000002</c:v>
                </c:pt>
                <c:pt idx="3">
                  <c:v>15.096853417999998</c:v>
                </c:pt>
                <c:pt idx="4">
                  <c:v>14.959716958</c:v>
                </c:pt>
                <c:pt idx="5">
                  <c:v>15.734184938999999</c:v>
                </c:pt>
                <c:pt idx="6">
                  <c:v>20.006838307999999</c:v>
                </c:pt>
                <c:pt idx="7">
                  <c:v>14.712826700000001</c:v>
                </c:pt>
                <c:pt idx="8">
                  <c:v>15.648245671</c:v>
                </c:pt>
                <c:pt idx="9">
                  <c:v>12.998812430999999</c:v>
                </c:pt>
                <c:pt idx="10">
                  <c:v>12.427477451000001</c:v>
                </c:pt>
                <c:pt idx="11">
                  <c:v>13.847931094</c:v>
                </c:pt>
                <c:pt idx="12">
                  <c:v>12.290218063000001</c:v>
                </c:pt>
                <c:pt idx="13">
                  <c:v>14.457403032501</c:v>
                </c:pt>
                <c:pt idx="14">
                  <c:v>15.941778016607</c:v>
                </c:pt>
                <c:pt idx="15">
                  <c:v>16.885312286720001</c:v>
                </c:pt>
                <c:pt idx="16">
                  <c:v>17.97676109655</c:v>
                </c:pt>
                <c:pt idx="17">
                  <c:v>20.203275821037998</c:v>
                </c:pt>
                <c:pt idx="18">
                  <c:v>23.704122874851002</c:v>
                </c:pt>
                <c:pt idx="19">
                  <c:v>28.830873930132999</c:v>
                </c:pt>
                <c:pt idx="20">
                  <c:v>24.870400109696998</c:v>
                </c:pt>
                <c:pt idx="21">
                  <c:v>26.901314707275002</c:v>
                </c:pt>
                <c:pt idx="22">
                  <c:v>29.300423275089997</c:v>
                </c:pt>
                <c:pt idx="23">
                  <c:v>27.555815306646</c:v>
                </c:pt>
                <c:pt idx="24">
                  <c:v>24.500545925200004</c:v>
                </c:pt>
                <c:pt idx="25">
                  <c:v>23.209573616372992</c:v>
                </c:pt>
                <c:pt idx="26">
                  <c:v>20.670750733230001</c:v>
                </c:pt>
                <c:pt idx="27">
                  <c:v>20.800088336298003</c:v>
                </c:pt>
                <c:pt idx="28">
                  <c:v>24.059510334774998</c:v>
                </c:pt>
                <c:pt idx="29">
                  <c:v>31.397528836874002</c:v>
                </c:pt>
                <c:pt idx="30">
                  <c:v>32.293937660787002</c:v>
                </c:pt>
                <c:pt idx="31">
                  <c:v>30.282513394029998</c:v>
                </c:pt>
                <c:pt idx="32">
                  <c:v>37.008847366878001</c:v>
                </c:pt>
                <c:pt idx="33">
                  <c:v>36.458692002244</c:v>
                </c:pt>
                <c:pt idx="34">
                  <c:v>32.326071947936001</c:v>
                </c:pt>
                <c:pt idx="35">
                  <c:v>30.483307905701999</c:v>
                </c:pt>
              </c:numCache>
            </c:numRef>
          </c:val>
          <c:extLst>
            <c:ext xmlns:c16="http://schemas.microsoft.com/office/drawing/2014/chart" uri="{C3380CC4-5D6E-409C-BE32-E72D297353CC}">
              <c16:uniqueId val="{00000024-3FDC-4295-98F4-2C601E375A61}"/>
            </c:ext>
          </c:extLst>
        </c:ser>
        <c:dLbls>
          <c:showLegendKey val="0"/>
          <c:showVal val="0"/>
          <c:showCatName val="0"/>
          <c:showSerName val="0"/>
          <c:showPercent val="0"/>
          <c:showBubbleSize val="0"/>
        </c:dLbls>
        <c:gapWidth val="10"/>
        <c:overlap val="100"/>
        <c:axId val="-26011776"/>
        <c:axId val="-25998720"/>
      </c:barChart>
      <c:catAx>
        <c:axId val="-26011776"/>
        <c:scaling>
          <c:orientation val="minMax"/>
        </c:scaling>
        <c:delete val="0"/>
        <c:axPos val="b"/>
        <c:numFmt formatCode="General" sourceLinked="1"/>
        <c:majorTickMark val="none"/>
        <c:minorTickMark val="none"/>
        <c:tickLblPos val="nextTo"/>
        <c:txPr>
          <a:bodyPr rot="0" vert="horz"/>
          <a:lstStyle/>
          <a:p>
            <a:pPr>
              <a:defRPr sz="1400">
                <a:solidFill>
                  <a:schemeClr val="bg1">
                    <a:lumMod val="50000"/>
                  </a:schemeClr>
                </a:solidFill>
              </a:defRPr>
            </a:pPr>
            <a:endParaRPr lang="en-US"/>
          </a:p>
        </c:txPr>
        <c:crossAx val="-25998720"/>
        <c:crossesAt val="0"/>
        <c:auto val="1"/>
        <c:lblAlgn val="ctr"/>
        <c:lblOffset val="100"/>
        <c:tickLblSkip val="2"/>
        <c:noMultiLvlLbl val="0"/>
      </c:catAx>
      <c:valAx>
        <c:axId val="-25998720"/>
        <c:scaling>
          <c:orientation val="minMax"/>
          <c:max val="56"/>
          <c:min val="0"/>
        </c:scaling>
        <c:delete val="0"/>
        <c:axPos val="l"/>
        <c:majorGridlines>
          <c:spPr>
            <a:ln>
              <a:solidFill>
                <a:sysClr val="window" lastClr="FFFFFF">
                  <a:lumMod val="85000"/>
                </a:sysClr>
              </a:solidFill>
            </a:ln>
          </c:spPr>
        </c:majorGridlines>
        <c:numFmt formatCode="#,##0" sourceLinked="0"/>
        <c:majorTickMark val="out"/>
        <c:minorTickMark val="none"/>
        <c:tickLblPos val="nextTo"/>
        <c:spPr>
          <a:ln>
            <a:noFill/>
          </a:ln>
        </c:spPr>
        <c:txPr>
          <a:bodyPr rot="0" vert="horz"/>
          <a:lstStyle/>
          <a:p>
            <a:pPr>
              <a:defRPr sz="1600">
                <a:solidFill>
                  <a:schemeClr val="tx1">
                    <a:lumMod val="75000"/>
                    <a:lumOff val="25000"/>
                  </a:schemeClr>
                </a:solidFill>
              </a:defRPr>
            </a:pPr>
            <a:endParaRPr lang="en-US"/>
          </a:p>
        </c:txPr>
        <c:crossAx val="-26011776"/>
        <c:crosses val="autoZero"/>
        <c:crossBetween val="between"/>
        <c:majorUnit val="10"/>
      </c:valAx>
      <c:spPr>
        <a:noFill/>
        <a:ln w="26515">
          <a:noFill/>
        </a:ln>
      </c:spPr>
    </c:plotArea>
    <c:legend>
      <c:legendPos val="b"/>
      <c:legendEntry>
        <c:idx val="1"/>
        <c:txPr>
          <a:bodyPr/>
          <a:lstStyle/>
          <a:p>
            <a:pPr>
              <a:defRPr sz="1400" b="0">
                <a:solidFill>
                  <a:schemeClr val="tx1">
                    <a:lumMod val="75000"/>
                    <a:lumOff val="25000"/>
                  </a:schemeClr>
                </a:solidFill>
              </a:defRPr>
            </a:pPr>
            <a:endParaRPr lang="en-US"/>
          </a:p>
        </c:txPr>
      </c:legendEntry>
      <c:layout>
        <c:manualLayout>
          <c:xMode val="edge"/>
          <c:yMode val="edge"/>
          <c:x val="6.9462545709712373E-2"/>
          <c:y val="2.8037442616861898E-2"/>
          <c:w val="0.17030775800312298"/>
          <c:h val="8.6162369211813139E-2"/>
        </c:manualLayout>
      </c:layout>
      <c:overlay val="0"/>
      <c:txPr>
        <a:bodyPr/>
        <a:lstStyle/>
        <a:p>
          <a:pPr>
            <a:defRPr sz="1400" b="1">
              <a:solidFill>
                <a:schemeClr val="tx1">
                  <a:lumMod val="75000"/>
                  <a:lumOff val="25000"/>
                </a:schemeClr>
              </a:solidFill>
            </a:defRPr>
          </a:pPr>
          <a:endParaRPr lang="en-US"/>
        </a:p>
      </c:txPr>
    </c:legend>
    <c:plotVisOnly val="1"/>
    <c:dispBlanksAs val="gap"/>
    <c:showDLblsOverMax val="0"/>
  </c:chart>
  <c:spPr>
    <a:ln>
      <a:noFill/>
    </a:ln>
  </c:spPr>
  <c:txPr>
    <a:bodyPr/>
    <a:lstStyle/>
    <a:p>
      <a:pPr>
        <a:defRPr sz="2400" b="0" i="0" u="none" strike="noStrike" baseline="0">
          <a:solidFill>
            <a:schemeClr val="tx1">
              <a:lumMod val="90000"/>
              <a:lumOff val="10000"/>
            </a:schemeClr>
          </a:solidFill>
          <a:latin typeface="Aptos" panose="020B0004020202020204" pitchFamily="34" charset="0"/>
          <a:ea typeface="Calibri"/>
          <a:cs typeface="Calibri"/>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812509007681533E-2"/>
          <c:y val="0.16205593899527992"/>
          <c:w val="0.95705182429223157"/>
          <c:h val="0.80655128371299267"/>
        </c:manualLayout>
      </c:layout>
      <c:barChart>
        <c:barDir val="col"/>
        <c:grouping val="clustered"/>
        <c:varyColors val="0"/>
        <c:ser>
          <c:idx val="0"/>
          <c:order val="0"/>
          <c:tx>
            <c:strRef>
              <c:f>Sheet1!$B$1</c:f>
              <c:strCache>
                <c:ptCount val="1"/>
                <c:pt idx="0">
                  <c:v>2023</c:v>
                </c:pt>
              </c:strCache>
            </c:strRef>
          </c:tx>
          <c:spPr>
            <a:solidFill>
              <a:schemeClr val="tx1">
                <a:lumMod val="75000"/>
                <a:lumOff val="2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ptos" panose="020B00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World</c:v>
                </c:pt>
                <c:pt idx="1">
                  <c:v>U.S.</c:v>
                </c:pt>
                <c:pt idx="2">
                  <c:v>Canada</c:v>
                </c:pt>
                <c:pt idx="3">
                  <c:v>Mexico</c:v>
                </c:pt>
                <c:pt idx="4">
                  <c:v>Euro Area</c:v>
                </c:pt>
                <c:pt idx="5">
                  <c:v>China</c:v>
                </c:pt>
                <c:pt idx="6">
                  <c:v>India</c:v>
                </c:pt>
                <c:pt idx="7">
                  <c:v>Advanced Economies</c:v>
                </c:pt>
                <c:pt idx="8">
                  <c:v>Developing Markets</c:v>
                </c:pt>
              </c:strCache>
            </c:strRef>
          </c:cat>
          <c:val>
            <c:numRef>
              <c:f>Sheet1!$B$2:$B$10</c:f>
              <c:numCache>
                <c:formatCode>0.0</c:formatCode>
                <c:ptCount val="9"/>
                <c:pt idx="0">
                  <c:v>3.5</c:v>
                </c:pt>
                <c:pt idx="1">
                  <c:v>2.9</c:v>
                </c:pt>
                <c:pt idx="2">
                  <c:v>1.5</c:v>
                </c:pt>
                <c:pt idx="3">
                  <c:v>3.3</c:v>
                </c:pt>
                <c:pt idx="4">
                  <c:v>0.7</c:v>
                </c:pt>
                <c:pt idx="5">
                  <c:v>5.4</c:v>
                </c:pt>
                <c:pt idx="6">
                  <c:v>9.1999999999999993</c:v>
                </c:pt>
                <c:pt idx="7">
                  <c:v>1.7</c:v>
                </c:pt>
                <c:pt idx="8">
                  <c:v>4.7</c:v>
                </c:pt>
              </c:numCache>
            </c:numRef>
          </c:val>
          <c:extLst>
            <c:ext xmlns:c16="http://schemas.microsoft.com/office/drawing/2014/chart" uri="{C3380CC4-5D6E-409C-BE32-E72D297353CC}">
              <c16:uniqueId val="{00000000-AA4E-4E25-AD6F-43926B4C2148}"/>
            </c:ext>
          </c:extLst>
        </c:ser>
        <c:ser>
          <c:idx val="1"/>
          <c:order val="1"/>
          <c:tx>
            <c:strRef>
              <c:f>Sheet1!$C$1</c:f>
              <c:strCache>
                <c:ptCount val="1"/>
                <c:pt idx="0">
                  <c:v>2024</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ptos" panose="020B00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World</c:v>
                </c:pt>
                <c:pt idx="1">
                  <c:v>U.S.</c:v>
                </c:pt>
                <c:pt idx="2">
                  <c:v>Canada</c:v>
                </c:pt>
                <c:pt idx="3">
                  <c:v>Mexico</c:v>
                </c:pt>
                <c:pt idx="4">
                  <c:v>Euro Area</c:v>
                </c:pt>
                <c:pt idx="5">
                  <c:v>China</c:v>
                </c:pt>
                <c:pt idx="6">
                  <c:v>India</c:v>
                </c:pt>
                <c:pt idx="7">
                  <c:v>Advanced Economies</c:v>
                </c:pt>
                <c:pt idx="8">
                  <c:v>Developing Markets</c:v>
                </c:pt>
              </c:strCache>
            </c:strRef>
          </c:cat>
          <c:val>
            <c:numRef>
              <c:f>Sheet1!$C$2:$C$10</c:f>
              <c:numCache>
                <c:formatCode>0.0</c:formatCode>
                <c:ptCount val="9"/>
                <c:pt idx="0">
                  <c:v>3.3</c:v>
                </c:pt>
                <c:pt idx="1">
                  <c:v>2.8</c:v>
                </c:pt>
                <c:pt idx="2">
                  <c:v>1.5</c:v>
                </c:pt>
                <c:pt idx="3">
                  <c:v>1.5</c:v>
                </c:pt>
                <c:pt idx="4">
                  <c:v>0.9</c:v>
                </c:pt>
                <c:pt idx="5">
                  <c:v>5</c:v>
                </c:pt>
                <c:pt idx="6">
                  <c:v>6.5</c:v>
                </c:pt>
                <c:pt idx="7">
                  <c:v>1.8</c:v>
                </c:pt>
                <c:pt idx="8">
                  <c:v>4.3</c:v>
                </c:pt>
              </c:numCache>
            </c:numRef>
          </c:val>
          <c:extLst>
            <c:ext xmlns:c16="http://schemas.microsoft.com/office/drawing/2014/chart" uri="{C3380CC4-5D6E-409C-BE32-E72D297353CC}">
              <c16:uniqueId val="{00000001-AA4E-4E25-AD6F-43926B4C2148}"/>
            </c:ext>
          </c:extLst>
        </c:ser>
        <c:ser>
          <c:idx val="2"/>
          <c:order val="2"/>
          <c:tx>
            <c:strRef>
              <c:f>Sheet1!$D$1</c:f>
              <c:strCache>
                <c:ptCount val="1"/>
                <c:pt idx="0">
                  <c:v>2025F</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ptos" panose="020B00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World</c:v>
                </c:pt>
                <c:pt idx="1">
                  <c:v>U.S.</c:v>
                </c:pt>
                <c:pt idx="2">
                  <c:v>Canada</c:v>
                </c:pt>
                <c:pt idx="3">
                  <c:v>Mexico</c:v>
                </c:pt>
                <c:pt idx="4">
                  <c:v>Euro Area</c:v>
                </c:pt>
                <c:pt idx="5">
                  <c:v>China</c:v>
                </c:pt>
                <c:pt idx="6">
                  <c:v>India</c:v>
                </c:pt>
                <c:pt idx="7">
                  <c:v>Advanced Economies</c:v>
                </c:pt>
                <c:pt idx="8">
                  <c:v>Developing Markets</c:v>
                </c:pt>
              </c:strCache>
            </c:strRef>
          </c:cat>
          <c:val>
            <c:numRef>
              <c:f>Sheet1!$D$2:$D$10</c:f>
              <c:numCache>
                <c:formatCode>0.0</c:formatCode>
                <c:ptCount val="9"/>
                <c:pt idx="0">
                  <c:v>3</c:v>
                </c:pt>
                <c:pt idx="1">
                  <c:v>1.8</c:v>
                </c:pt>
                <c:pt idx="2">
                  <c:v>1.2</c:v>
                </c:pt>
                <c:pt idx="3">
                  <c:v>0.7</c:v>
                </c:pt>
                <c:pt idx="4">
                  <c:v>1.2</c:v>
                </c:pt>
                <c:pt idx="5">
                  <c:v>4.5999999999999996</c:v>
                </c:pt>
                <c:pt idx="6">
                  <c:v>6.6</c:v>
                </c:pt>
                <c:pt idx="7">
                  <c:v>1.4</c:v>
                </c:pt>
                <c:pt idx="8">
                  <c:v>4</c:v>
                </c:pt>
              </c:numCache>
            </c:numRef>
          </c:val>
          <c:extLst>
            <c:ext xmlns:c16="http://schemas.microsoft.com/office/drawing/2014/chart" uri="{C3380CC4-5D6E-409C-BE32-E72D297353CC}">
              <c16:uniqueId val="{00000006-AA4E-4E25-AD6F-43926B4C2148}"/>
            </c:ext>
          </c:extLst>
        </c:ser>
        <c:ser>
          <c:idx val="3"/>
          <c:order val="3"/>
          <c:tx>
            <c:strRef>
              <c:f>Sheet1!$E$1</c:f>
              <c:strCache>
                <c:ptCount val="1"/>
                <c:pt idx="0">
                  <c:v>2026F</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ptos" panose="020B00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World</c:v>
                </c:pt>
                <c:pt idx="1">
                  <c:v>U.S.</c:v>
                </c:pt>
                <c:pt idx="2">
                  <c:v>Canada</c:v>
                </c:pt>
                <c:pt idx="3">
                  <c:v>Mexico</c:v>
                </c:pt>
                <c:pt idx="4">
                  <c:v>Euro Area</c:v>
                </c:pt>
                <c:pt idx="5">
                  <c:v>China</c:v>
                </c:pt>
                <c:pt idx="6">
                  <c:v>India</c:v>
                </c:pt>
                <c:pt idx="7">
                  <c:v>Advanced Economies</c:v>
                </c:pt>
                <c:pt idx="8">
                  <c:v>Developing Markets</c:v>
                </c:pt>
              </c:strCache>
            </c:strRef>
          </c:cat>
          <c:val>
            <c:numRef>
              <c:f>Sheet1!$E$2:$E$10</c:f>
              <c:numCache>
                <c:formatCode>0.0</c:formatCode>
                <c:ptCount val="9"/>
                <c:pt idx="0">
                  <c:v>2.9</c:v>
                </c:pt>
                <c:pt idx="1">
                  <c:v>1.5</c:v>
                </c:pt>
                <c:pt idx="2">
                  <c:v>1.1000000000000001</c:v>
                </c:pt>
                <c:pt idx="3">
                  <c:v>1.1000000000000001</c:v>
                </c:pt>
                <c:pt idx="4">
                  <c:v>1.2</c:v>
                </c:pt>
                <c:pt idx="5">
                  <c:v>4</c:v>
                </c:pt>
                <c:pt idx="6">
                  <c:v>6.5</c:v>
                </c:pt>
                <c:pt idx="7">
                  <c:v>1.3</c:v>
                </c:pt>
                <c:pt idx="8">
                  <c:v>3.9</c:v>
                </c:pt>
              </c:numCache>
            </c:numRef>
          </c:val>
          <c:extLst>
            <c:ext xmlns:c16="http://schemas.microsoft.com/office/drawing/2014/chart" uri="{C3380CC4-5D6E-409C-BE32-E72D297353CC}">
              <c16:uniqueId val="{00000007-AA4E-4E25-AD6F-43926B4C2148}"/>
            </c:ext>
          </c:extLst>
        </c:ser>
        <c:dLbls>
          <c:dLblPos val="outEnd"/>
          <c:showLegendKey val="0"/>
          <c:showVal val="1"/>
          <c:showCatName val="0"/>
          <c:showSerName val="0"/>
          <c:showPercent val="0"/>
          <c:showBubbleSize val="0"/>
        </c:dLbls>
        <c:gapWidth val="63"/>
        <c:axId val="930201616"/>
        <c:axId val="930227728"/>
      </c:barChart>
      <c:catAx>
        <c:axId val="9302016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t" anchorCtr="1"/>
          <a:lstStyle/>
          <a:p>
            <a:pPr>
              <a:defRPr sz="1800" b="1" i="0" u="none" strike="noStrike" kern="1200" baseline="0">
                <a:solidFill>
                  <a:schemeClr val="tx1"/>
                </a:solidFill>
                <a:latin typeface="Aptos" panose="020B0004020202020204" pitchFamily="34" charset="0"/>
                <a:ea typeface="+mn-ea"/>
                <a:cs typeface="+mn-cs"/>
              </a:defRPr>
            </a:pPr>
            <a:endParaRPr lang="en-US"/>
          </a:p>
        </c:txPr>
        <c:crossAx val="930227728"/>
        <c:crossesAt val="0"/>
        <c:auto val="1"/>
        <c:lblAlgn val="ctr"/>
        <c:lblOffset val="100"/>
        <c:noMultiLvlLbl val="0"/>
      </c:catAx>
      <c:valAx>
        <c:axId val="930227728"/>
        <c:scaling>
          <c:orientation val="minMax"/>
          <c:max val="11"/>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Aptos" panose="020B0004020202020204" pitchFamily="34" charset="0"/>
                <a:ea typeface="+mn-ea"/>
                <a:cs typeface="+mn-cs"/>
              </a:defRPr>
            </a:pPr>
            <a:endParaRPr lang="en-US"/>
          </a:p>
        </c:txPr>
        <c:crossAx val="930201616"/>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sz="1800">
          <a:solidFill>
            <a:schemeClr val="tx1"/>
          </a:solidFill>
          <a:latin typeface="Aptos" panose="020B0004020202020204" pitchFamily="34" charset="0"/>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132548308897274E-2"/>
          <c:y val="3.1626557346701376E-2"/>
          <c:w val="0.92109471681434174"/>
          <c:h val="0.86579693877887764"/>
        </c:manualLayout>
      </c:layout>
      <c:lineChart>
        <c:grouping val="standard"/>
        <c:varyColors val="0"/>
        <c:ser>
          <c:idx val="0"/>
          <c:order val="0"/>
          <c:tx>
            <c:strRef>
              <c:f>Sheet1!$B$1</c:f>
              <c:strCache>
                <c:ptCount val="1"/>
                <c:pt idx="0">
                  <c:v>Global Manufacturing</c:v>
                </c:pt>
              </c:strCache>
            </c:strRef>
          </c:tx>
          <c:spPr>
            <a:ln w="53975">
              <a:solidFill>
                <a:srgbClr val="FBA918"/>
              </a:solidFill>
            </a:ln>
          </c:spPr>
          <c:marker>
            <c:symbol val="none"/>
          </c:marker>
          <c:cat>
            <c:strRef>
              <c:f>Sheet1!$A$2:$A$131</c:f>
              <c:strCache>
                <c:ptCount val="121"/>
                <c:pt idx="0">
                  <c:v>2015</c:v>
                </c:pt>
                <c:pt idx="12">
                  <c:v>2016</c:v>
                </c:pt>
                <c:pt idx="24">
                  <c:v>2017</c:v>
                </c:pt>
                <c:pt idx="36">
                  <c:v>2018</c:v>
                </c:pt>
                <c:pt idx="48">
                  <c:v>2019</c:v>
                </c:pt>
                <c:pt idx="60">
                  <c:v>2020</c:v>
                </c:pt>
                <c:pt idx="72">
                  <c:v>2021</c:v>
                </c:pt>
                <c:pt idx="84">
                  <c:v>2022</c:v>
                </c:pt>
                <c:pt idx="96">
                  <c:v>2023</c:v>
                </c:pt>
                <c:pt idx="108">
                  <c:v>2024</c:v>
                </c:pt>
                <c:pt idx="120">
                  <c:v>2025</c:v>
                </c:pt>
              </c:strCache>
            </c:strRef>
          </c:cat>
          <c:val>
            <c:numRef>
              <c:f>Sheet1!$B$2:$B$131</c:f>
              <c:numCache>
                <c:formatCode>0.0</c:formatCode>
                <c:ptCount val="130"/>
                <c:pt idx="0">
                  <c:v>51.7</c:v>
                </c:pt>
                <c:pt idx="1">
                  <c:v>51.9</c:v>
                </c:pt>
                <c:pt idx="2">
                  <c:v>51.7</c:v>
                </c:pt>
                <c:pt idx="3">
                  <c:v>51</c:v>
                </c:pt>
                <c:pt idx="4">
                  <c:v>51.3</c:v>
                </c:pt>
                <c:pt idx="5">
                  <c:v>51</c:v>
                </c:pt>
                <c:pt idx="6">
                  <c:v>51</c:v>
                </c:pt>
                <c:pt idx="7">
                  <c:v>50.7</c:v>
                </c:pt>
                <c:pt idx="8">
                  <c:v>50.7</c:v>
                </c:pt>
                <c:pt idx="9">
                  <c:v>51.3</c:v>
                </c:pt>
                <c:pt idx="10">
                  <c:v>51.2</c:v>
                </c:pt>
                <c:pt idx="11">
                  <c:v>50.9</c:v>
                </c:pt>
                <c:pt idx="12">
                  <c:v>50.9</c:v>
                </c:pt>
                <c:pt idx="13">
                  <c:v>50</c:v>
                </c:pt>
                <c:pt idx="14">
                  <c:v>50.6</c:v>
                </c:pt>
                <c:pt idx="15">
                  <c:v>50.1</c:v>
                </c:pt>
                <c:pt idx="16">
                  <c:v>50</c:v>
                </c:pt>
                <c:pt idx="17">
                  <c:v>50.4</c:v>
                </c:pt>
                <c:pt idx="18">
                  <c:v>51</c:v>
                </c:pt>
                <c:pt idx="19">
                  <c:v>50.8</c:v>
                </c:pt>
                <c:pt idx="20">
                  <c:v>51</c:v>
                </c:pt>
                <c:pt idx="21">
                  <c:v>52</c:v>
                </c:pt>
                <c:pt idx="22">
                  <c:v>52.1</c:v>
                </c:pt>
                <c:pt idx="23">
                  <c:v>52.7</c:v>
                </c:pt>
                <c:pt idx="24">
                  <c:v>52.7</c:v>
                </c:pt>
                <c:pt idx="25">
                  <c:v>53</c:v>
                </c:pt>
                <c:pt idx="26">
                  <c:v>53</c:v>
                </c:pt>
                <c:pt idx="27">
                  <c:v>52.7</c:v>
                </c:pt>
                <c:pt idx="28">
                  <c:v>52.6</c:v>
                </c:pt>
                <c:pt idx="29">
                  <c:v>52.6</c:v>
                </c:pt>
                <c:pt idx="30">
                  <c:v>52.7</c:v>
                </c:pt>
                <c:pt idx="31">
                  <c:v>53.2</c:v>
                </c:pt>
                <c:pt idx="32">
                  <c:v>53.3</c:v>
                </c:pt>
                <c:pt idx="33">
                  <c:v>53.5</c:v>
                </c:pt>
                <c:pt idx="34">
                  <c:v>54.1</c:v>
                </c:pt>
                <c:pt idx="35">
                  <c:v>54.5</c:v>
                </c:pt>
                <c:pt idx="36">
                  <c:v>54.4</c:v>
                </c:pt>
                <c:pt idx="37">
                  <c:v>54.1</c:v>
                </c:pt>
                <c:pt idx="38">
                  <c:v>53.3</c:v>
                </c:pt>
                <c:pt idx="39">
                  <c:v>53.5</c:v>
                </c:pt>
                <c:pt idx="40">
                  <c:v>53.1</c:v>
                </c:pt>
                <c:pt idx="41">
                  <c:v>53</c:v>
                </c:pt>
                <c:pt idx="42">
                  <c:v>52.8</c:v>
                </c:pt>
                <c:pt idx="43">
                  <c:v>52.6</c:v>
                </c:pt>
                <c:pt idx="44">
                  <c:v>52.2</c:v>
                </c:pt>
                <c:pt idx="45">
                  <c:v>52</c:v>
                </c:pt>
                <c:pt idx="46">
                  <c:v>52</c:v>
                </c:pt>
                <c:pt idx="47">
                  <c:v>51.4</c:v>
                </c:pt>
                <c:pt idx="48">
                  <c:v>50.7</c:v>
                </c:pt>
                <c:pt idx="49">
                  <c:v>50.6</c:v>
                </c:pt>
                <c:pt idx="50">
                  <c:v>50.6</c:v>
                </c:pt>
                <c:pt idx="51">
                  <c:v>50.4</c:v>
                </c:pt>
                <c:pt idx="52">
                  <c:v>49.8</c:v>
                </c:pt>
                <c:pt idx="53">
                  <c:v>49.4</c:v>
                </c:pt>
                <c:pt idx="54">
                  <c:v>49.3</c:v>
                </c:pt>
                <c:pt idx="55">
                  <c:v>49.5</c:v>
                </c:pt>
                <c:pt idx="56">
                  <c:v>49.7</c:v>
                </c:pt>
                <c:pt idx="57">
                  <c:v>49.8</c:v>
                </c:pt>
                <c:pt idx="58">
                  <c:v>50.3</c:v>
                </c:pt>
                <c:pt idx="59">
                  <c:v>50.1</c:v>
                </c:pt>
                <c:pt idx="60">
                  <c:v>50.4</c:v>
                </c:pt>
                <c:pt idx="61">
                  <c:v>47.2</c:v>
                </c:pt>
                <c:pt idx="62">
                  <c:v>47.6</c:v>
                </c:pt>
                <c:pt idx="63">
                  <c:v>39.799999999999997</c:v>
                </c:pt>
                <c:pt idx="64">
                  <c:v>42.4</c:v>
                </c:pt>
                <c:pt idx="65">
                  <c:v>47.8</c:v>
                </c:pt>
                <c:pt idx="66">
                  <c:v>50.3</c:v>
                </c:pt>
                <c:pt idx="67">
                  <c:v>51.8</c:v>
                </c:pt>
                <c:pt idx="68">
                  <c:v>52.3</c:v>
                </c:pt>
                <c:pt idx="69">
                  <c:v>53</c:v>
                </c:pt>
                <c:pt idx="70">
                  <c:v>53.7</c:v>
                </c:pt>
                <c:pt idx="71">
                  <c:v>53.8</c:v>
                </c:pt>
                <c:pt idx="72">
                  <c:v>53.5</c:v>
                </c:pt>
                <c:pt idx="73">
                  <c:v>53.9</c:v>
                </c:pt>
                <c:pt idx="74">
                  <c:v>55</c:v>
                </c:pt>
                <c:pt idx="75">
                  <c:v>55.9</c:v>
                </c:pt>
                <c:pt idx="76">
                  <c:v>56</c:v>
                </c:pt>
                <c:pt idx="77">
                  <c:v>55.5</c:v>
                </c:pt>
                <c:pt idx="78">
                  <c:v>55.4</c:v>
                </c:pt>
                <c:pt idx="79">
                  <c:v>54.1</c:v>
                </c:pt>
                <c:pt idx="80">
                  <c:v>54.1</c:v>
                </c:pt>
                <c:pt idx="81">
                  <c:v>54.2</c:v>
                </c:pt>
                <c:pt idx="82">
                  <c:v>54.2</c:v>
                </c:pt>
                <c:pt idx="83">
                  <c:v>54.3</c:v>
                </c:pt>
                <c:pt idx="84" formatCode="General">
                  <c:v>53.2</c:v>
                </c:pt>
                <c:pt idx="85" formatCode="General">
                  <c:v>53.7</c:v>
                </c:pt>
                <c:pt idx="86" formatCode="General">
                  <c:v>52.9</c:v>
                </c:pt>
                <c:pt idx="87" formatCode="General">
                  <c:v>52.3</c:v>
                </c:pt>
                <c:pt idx="88" formatCode="General">
                  <c:v>52.3</c:v>
                </c:pt>
                <c:pt idx="89" formatCode="General">
                  <c:v>52.2</c:v>
                </c:pt>
                <c:pt idx="90" formatCode="General">
                  <c:v>51.1</c:v>
                </c:pt>
                <c:pt idx="91" formatCode="General">
                  <c:v>50.3</c:v>
                </c:pt>
                <c:pt idx="92" formatCode="General">
                  <c:v>49.8</c:v>
                </c:pt>
                <c:pt idx="93" formatCode="General">
                  <c:v>49.4</c:v>
                </c:pt>
                <c:pt idx="94" formatCode="General">
                  <c:v>48.8</c:v>
                </c:pt>
                <c:pt idx="95" formatCode="General">
                  <c:v>48.7</c:v>
                </c:pt>
                <c:pt idx="96" formatCode="General">
                  <c:v>49.1</c:v>
                </c:pt>
                <c:pt idx="97" formatCode="General">
                  <c:v>49.9</c:v>
                </c:pt>
                <c:pt idx="98" formatCode="General">
                  <c:v>49.6</c:v>
                </c:pt>
                <c:pt idx="99" formatCode="General">
                  <c:v>49.6</c:v>
                </c:pt>
                <c:pt idx="100" formatCode="General">
                  <c:v>49.6</c:v>
                </c:pt>
                <c:pt idx="101" formatCode="General">
                  <c:v>48.7</c:v>
                </c:pt>
                <c:pt idx="102" formatCode="General">
                  <c:v>48.6</c:v>
                </c:pt>
                <c:pt idx="103" formatCode="General">
                  <c:v>49</c:v>
                </c:pt>
                <c:pt idx="104" formatCode="General">
                  <c:v>49.2</c:v>
                </c:pt>
                <c:pt idx="105" formatCode="General">
                  <c:v>48.8</c:v>
                </c:pt>
                <c:pt idx="106" formatCode="General">
                  <c:v>49.3</c:v>
                </c:pt>
                <c:pt idx="107">
                  <c:v>49</c:v>
                </c:pt>
                <c:pt idx="108" formatCode="General">
                  <c:v>50</c:v>
                </c:pt>
                <c:pt idx="109" formatCode="General">
                  <c:v>50.3</c:v>
                </c:pt>
                <c:pt idx="110" formatCode="General">
                  <c:v>50.6</c:v>
                </c:pt>
                <c:pt idx="111" formatCode="General">
                  <c:v>50.3</c:v>
                </c:pt>
                <c:pt idx="112" formatCode="General">
                  <c:v>51</c:v>
                </c:pt>
                <c:pt idx="113" formatCode="General">
                  <c:v>50.8</c:v>
                </c:pt>
                <c:pt idx="114" formatCode="General">
                  <c:v>49.7</c:v>
                </c:pt>
                <c:pt idx="115" formatCode="General">
                  <c:v>49.6</c:v>
                </c:pt>
                <c:pt idx="116" formatCode="General">
                  <c:v>48.7</c:v>
                </c:pt>
                <c:pt idx="117" formatCode="General">
                  <c:v>49.4</c:v>
                </c:pt>
                <c:pt idx="118" formatCode="General">
                  <c:v>50</c:v>
                </c:pt>
                <c:pt idx="119" formatCode="General">
                  <c:v>49.6</c:v>
                </c:pt>
                <c:pt idx="120" formatCode="General">
                  <c:v>50.1</c:v>
                </c:pt>
                <c:pt idx="121" formatCode="General">
                  <c:v>50.6</c:v>
                </c:pt>
                <c:pt idx="122" formatCode="General">
                  <c:v>50.3</c:v>
                </c:pt>
                <c:pt idx="123" formatCode="General">
                  <c:v>49.8</c:v>
                </c:pt>
                <c:pt idx="124" formatCode="General">
                  <c:v>49.5</c:v>
                </c:pt>
                <c:pt idx="125" formatCode="General">
                  <c:v>50.3</c:v>
                </c:pt>
                <c:pt idx="126" formatCode="General">
                  <c:v>49.7</c:v>
                </c:pt>
                <c:pt idx="127" formatCode="General">
                  <c:v>50.9</c:v>
                </c:pt>
                <c:pt idx="128" formatCode="General">
                  <c:v>50.7</c:v>
                </c:pt>
                <c:pt idx="129" formatCode="General">
                  <c:v>50.8</c:v>
                </c:pt>
              </c:numCache>
            </c:numRef>
          </c:val>
          <c:smooth val="0"/>
          <c:extLst>
            <c:ext xmlns:c16="http://schemas.microsoft.com/office/drawing/2014/chart" uri="{C3380CC4-5D6E-409C-BE32-E72D297353CC}">
              <c16:uniqueId val="{00000000-7BB9-4DB1-824B-095605E5D02A}"/>
            </c:ext>
          </c:extLst>
        </c:ser>
        <c:ser>
          <c:idx val="1"/>
          <c:order val="1"/>
          <c:tx>
            <c:strRef>
              <c:f>Sheet1!$C$1</c:f>
              <c:strCache>
                <c:ptCount val="1"/>
                <c:pt idx="0">
                  <c:v>U.S. Manufacturing</c:v>
                </c:pt>
              </c:strCache>
            </c:strRef>
          </c:tx>
          <c:spPr>
            <a:ln w="63500">
              <a:solidFill>
                <a:srgbClr val="DF1AA0"/>
              </a:solidFill>
            </a:ln>
          </c:spPr>
          <c:marker>
            <c:symbol val="none"/>
          </c:marker>
          <c:cat>
            <c:strRef>
              <c:f>Sheet1!$A$2:$A$131</c:f>
              <c:strCache>
                <c:ptCount val="121"/>
                <c:pt idx="0">
                  <c:v>2015</c:v>
                </c:pt>
                <c:pt idx="12">
                  <c:v>2016</c:v>
                </c:pt>
                <c:pt idx="24">
                  <c:v>2017</c:v>
                </c:pt>
                <c:pt idx="36">
                  <c:v>2018</c:v>
                </c:pt>
                <c:pt idx="48">
                  <c:v>2019</c:v>
                </c:pt>
                <c:pt idx="60">
                  <c:v>2020</c:v>
                </c:pt>
                <c:pt idx="72">
                  <c:v>2021</c:v>
                </c:pt>
                <c:pt idx="84">
                  <c:v>2022</c:v>
                </c:pt>
                <c:pt idx="96">
                  <c:v>2023</c:v>
                </c:pt>
                <c:pt idx="108">
                  <c:v>2024</c:v>
                </c:pt>
                <c:pt idx="120">
                  <c:v>2025</c:v>
                </c:pt>
              </c:strCache>
            </c:strRef>
          </c:cat>
          <c:val>
            <c:numRef>
              <c:f>Sheet1!$C$2:$C$131</c:f>
              <c:numCache>
                <c:formatCode>0.0</c:formatCode>
                <c:ptCount val="130"/>
                <c:pt idx="0">
                  <c:v>53.5</c:v>
                </c:pt>
                <c:pt idx="1">
                  <c:v>52.9</c:v>
                </c:pt>
                <c:pt idx="2">
                  <c:v>51.5</c:v>
                </c:pt>
                <c:pt idx="3">
                  <c:v>51.5</c:v>
                </c:pt>
                <c:pt idx="4">
                  <c:v>52.8</c:v>
                </c:pt>
                <c:pt idx="5">
                  <c:v>53.5</c:v>
                </c:pt>
                <c:pt idx="6">
                  <c:v>52.7</c:v>
                </c:pt>
                <c:pt idx="7">
                  <c:v>51.1</c:v>
                </c:pt>
                <c:pt idx="8">
                  <c:v>50.2</c:v>
                </c:pt>
                <c:pt idx="9">
                  <c:v>50.1</c:v>
                </c:pt>
                <c:pt idx="10">
                  <c:v>48.6</c:v>
                </c:pt>
                <c:pt idx="11">
                  <c:v>48</c:v>
                </c:pt>
                <c:pt idx="12">
                  <c:v>48.2</c:v>
                </c:pt>
                <c:pt idx="13">
                  <c:v>49.5</c:v>
                </c:pt>
                <c:pt idx="14">
                  <c:v>51.8</c:v>
                </c:pt>
                <c:pt idx="15">
                  <c:v>50.8</c:v>
                </c:pt>
                <c:pt idx="16">
                  <c:v>51.3</c:v>
                </c:pt>
                <c:pt idx="17">
                  <c:v>53.2</c:v>
                </c:pt>
                <c:pt idx="18">
                  <c:v>52.6</c:v>
                </c:pt>
                <c:pt idx="19">
                  <c:v>49.4</c:v>
                </c:pt>
                <c:pt idx="20">
                  <c:v>51.5</c:v>
                </c:pt>
                <c:pt idx="21">
                  <c:v>51.9</c:v>
                </c:pt>
                <c:pt idx="22">
                  <c:v>53.2</c:v>
                </c:pt>
                <c:pt idx="23">
                  <c:v>54.5</c:v>
                </c:pt>
                <c:pt idx="24">
                  <c:v>56</c:v>
                </c:pt>
                <c:pt idx="25">
                  <c:v>57.7</c:v>
                </c:pt>
                <c:pt idx="26">
                  <c:v>57.2</c:v>
                </c:pt>
                <c:pt idx="27">
                  <c:v>54.8</c:v>
                </c:pt>
                <c:pt idx="28">
                  <c:v>54.9</c:v>
                </c:pt>
                <c:pt idx="29">
                  <c:v>57.8</c:v>
                </c:pt>
                <c:pt idx="30">
                  <c:v>56.3</c:v>
                </c:pt>
                <c:pt idx="31">
                  <c:v>58.8</c:v>
                </c:pt>
                <c:pt idx="32">
                  <c:v>60.8</c:v>
                </c:pt>
                <c:pt idx="33">
                  <c:v>58.7</c:v>
                </c:pt>
                <c:pt idx="34">
                  <c:v>58.2</c:v>
                </c:pt>
                <c:pt idx="35">
                  <c:v>59.7</c:v>
                </c:pt>
                <c:pt idx="36">
                  <c:v>59.1</c:v>
                </c:pt>
                <c:pt idx="37">
                  <c:v>60.8</c:v>
                </c:pt>
                <c:pt idx="38">
                  <c:v>59.3</c:v>
                </c:pt>
                <c:pt idx="39">
                  <c:v>57.3</c:v>
                </c:pt>
                <c:pt idx="40">
                  <c:v>58.7</c:v>
                </c:pt>
                <c:pt idx="41">
                  <c:v>60.2</c:v>
                </c:pt>
                <c:pt idx="42">
                  <c:v>58.1</c:v>
                </c:pt>
                <c:pt idx="43">
                  <c:v>60.8</c:v>
                </c:pt>
                <c:pt idx="44">
                  <c:v>59.5</c:v>
                </c:pt>
                <c:pt idx="45">
                  <c:v>57.5</c:v>
                </c:pt>
                <c:pt idx="46">
                  <c:v>58.8</c:v>
                </c:pt>
                <c:pt idx="47">
                  <c:v>54.3</c:v>
                </c:pt>
                <c:pt idx="48">
                  <c:v>56.6</c:v>
                </c:pt>
                <c:pt idx="49">
                  <c:v>54.2</c:v>
                </c:pt>
                <c:pt idx="50">
                  <c:v>55.3</c:v>
                </c:pt>
                <c:pt idx="51">
                  <c:v>52.8</c:v>
                </c:pt>
                <c:pt idx="52">
                  <c:v>52.1</c:v>
                </c:pt>
                <c:pt idx="53">
                  <c:v>51.7</c:v>
                </c:pt>
                <c:pt idx="54">
                  <c:v>51.2</c:v>
                </c:pt>
                <c:pt idx="55">
                  <c:v>49.1</c:v>
                </c:pt>
                <c:pt idx="56">
                  <c:v>47.8</c:v>
                </c:pt>
                <c:pt idx="57">
                  <c:v>48.3</c:v>
                </c:pt>
                <c:pt idx="58">
                  <c:v>48.1</c:v>
                </c:pt>
                <c:pt idx="59">
                  <c:v>47.2</c:v>
                </c:pt>
                <c:pt idx="60">
                  <c:v>50.9</c:v>
                </c:pt>
                <c:pt idx="61">
                  <c:v>50.1</c:v>
                </c:pt>
                <c:pt idx="62">
                  <c:v>49.1</c:v>
                </c:pt>
                <c:pt idx="63">
                  <c:v>41.5</c:v>
                </c:pt>
                <c:pt idx="64">
                  <c:v>43.1</c:v>
                </c:pt>
                <c:pt idx="65">
                  <c:v>52.6</c:v>
                </c:pt>
                <c:pt idx="66">
                  <c:v>54.2</c:v>
                </c:pt>
                <c:pt idx="67">
                  <c:v>56</c:v>
                </c:pt>
                <c:pt idx="68">
                  <c:v>55.4</c:v>
                </c:pt>
                <c:pt idx="69">
                  <c:v>59.3</c:v>
                </c:pt>
                <c:pt idx="70">
                  <c:v>57.5</c:v>
                </c:pt>
                <c:pt idx="71">
                  <c:v>60.5</c:v>
                </c:pt>
                <c:pt idx="72">
                  <c:v>58.7</c:v>
                </c:pt>
                <c:pt idx="73">
                  <c:v>60.8</c:v>
                </c:pt>
                <c:pt idx="74">
                  <c:v>64.7</c:v>
                </c:pt>
                <c:pt idx="75">
                  <c:v>60.7</c:v>
                </c:pt>
                <c:pt idx="76">
                  <c:v>61.2</c:v>
                </c:pt>
                <c:pt idx="77">
                  <c:v>60.6</c:v>
                </c:pt>
                <c:pt idx="78">
                  <c:v>59.5</c:v>
                </c:pt>
                <c:pt idx="79">
                  <c:v>59.9</c:v>
                </c:pt>
                <c:pt idx="80">
                  <c:v>61.1</c:v>
                </c:pt>
                <c:pt idx="81">
                  <c:v>60.8</c:v>
                </c:pt>
                <c:pt idx="82">
                  <c:v>61.1</c:v>
                </c:pt>
                <c:pt idx="83">
                  <c:v>58.8</c:v>
                </c:pt>
                <c:pt idx="84" formatCode="General">
                  <c:v>57.6</c:v>
                </c:pt>
                <c:pt idx="85" formatCode="General">
                  <c:v>58.6</c:v>
                </c:pt>
                <c:pt idx="86" formatCode="General">
                  <c:v>57.1</c:v>
                </c:pt>
                <c:pt idx="87" formatCode="General">
                  <c:v>55.9</c:v>
                </c:pt>
                <c:pt idx="88" formatCode="General">
                  <c:v>56.1</c:v>
                </c:pt>
                <c:pt idx="89" formatCode="General">
                  <c:v>53.1</c:v>
                </c:pt>
                <c:pt idx="90" formatCode="General">
                  <c:v>52.7</c:v>
                </c:pt>
                <c:pt idx="91" formatCode="General">
                  <c:v>52.9</c:v>
                </c:pt>
                <c:pt idx="92" formatCode="General">
                  <c:v>51</c:v>
                </c:pt>
                <c:pt idx="93" formatCode="General">
                  <c:v>50</c:v>
                </c:pt>
                <c:pt idx="94" formatCode="General">
                  <c:v>49</c:v>
                </c:pt>
                <c:pt idx="95" formatCode="General">
                  <c:v>48.4</c:v>
                </c:pt>
                <c:pt idx="96" formatCode="General">
                  <c:v>47.4</c:v>
                </c:pt>
                <c:pt idx="97" formatCode="General">
                  <c:v>47.7</c:v>
                </c:pt>
                <c:pt idx="98" formatCode="General">
                  <c:v>46.3</c:v>
                </c:pt>
                <c:pt idx="99" formatCode="General">
                  <c:v>47.1</c:v>
                </c:pt>
                <c:pt idx="100" formatCode="General">
                  <c:v>46.9</c:v>
                </c:pt>
                <c:pt idx="101" formatCode="General">
                  <c:v>46</c:v>
                </c:pt>
                <c:pt idx="102" formatCode="General">
                  <c:v>46.5</c:v>
                </c:pt>
                <c:pt idx="103" formatCode="General">
                  <c:v>47.6</c:v>
                </c:pt>
                <c:pt idx="104" formatCode="General">
                  <c:v>48.6</c:v>
                </c:pt>
                <c:pt idx="105" formatCode="General">
                  <c:v>46.7</c:v>
                </c:pt>
                <c:pt idx="106" formatCode="General">
                  <c:v>46.6</c:v>
                </c:pt>
                <c:pt idx="107">
                  <c:v>47.1</c:v>
                </c:pt>
                <c:pt idx="108" formatCode="General">
                  <c:v>49.1</c:v>
                </c:pt>
                <c:pt idx="109" formatCode="General">
                  <c:v>47.6</c:v>
                </c:pt>
                <c:pt idx="110" formatCode="General">
                  <c:v>49.8</c:v>
                </c:pt>
                <c:pt idx="111" formatCode="General">
                  <c:v>48.8</c:v>
                </c:pt>
                <c:pt idx="112" formatCode="General">
                  <c:v>48.5</c:v>
                </c:pt>
                <c:pt idx="113" formatCode="General">
                  <c:v>48.3</c:v>
                </c:pt>
                <c:pt idx="114" formatCode="General">
                  <c:v>47</c:v>
                </c:pt>
                <c:pt idx="115" formatCode="General">
                  <c:v>47.5</c:v>
                </c:pt>
                <c:pt idx="116" formatCode="General">
                  <c:v>47.5</c:v>
                </c:pt>
                <c:pt idx="117" formatCode="General">
                  <c:v>46.9</c:v>
                </c:pt>
                <c:pt idx="118" formatCode="General">
                  <c:v>48.4</c:v>
                </c:pt>
                <c:pt idx="119" formatCode="General">
                  <c:v>49.2</c:v>
                </c:pt>
                <c:pt idx="120" formatCode="General">
                  <c:v>50.9</c:v>
                </c:pt>
                <c:pt idx="121" formatCode="General">
                  <c:v>50.3</c:v>
                </c:pt>
                <c:pt idx="122" formatCode="General">
                  <c:v>49</c:v>
                </c:pt>
                <c:pt idx="123" formatCode="General">
                  <c:v>48.7</c:v>
                </c:pt>
                <c:pt idx="124" formatCode="General">
                  <c:v>48.5</c:v>
                </c:pt>
                <c:pt idx="125" formatCode="General">
                  <c:v>49</c:v>
                </c:pt>
                <c:pt idx="126" formatCode="General">
                  <c:v>48</c:v>
                </c:pt>
                <c:pt idx="127" formatCode="General">
                  <c:v>48.7</c:v>
                </c:pt>
                <c:pt idx="128" formatCode="General">
                  <c:v>49.1</c:v>
                </c:pt>
                <c:pt idx="129" formatCode="General">
                  <c:v>48.7</c:v>
                </c:pt>
              </c:numCache>
            </c:numRef>
          </c:val>
          <c:smooth val="0"/>
          <c:extLst>
            <c:ext xmlns:c16="http://schemas.microsoft.com/office/drawing/2014/chart" uri="{C3380CC4-5D6E-409C-BE32-E72D297353CC}">
              <c16:uniqueId val="{00000001-7BB9-4DB1-824B-095605E5D02A}"/>
            </c:ext>
          </c:extLst>
        </c:ser>
        <c:ser>
          <c:idx val="2"/>
          <c:order val="2"/>
          <c:tx>
            <c:strRef>
              <c:f>Sheet1!$D$1</c:f>
              <c:strCache>
                <c:ptCount val="1"/>
                <c:pt idx="0">
                  <c:v>China Manufacturing</c:v>
                </c:pt>
              </c:strCache>
            </c:strRef>
          </c:tx>
          <c:spPr>
            <a:ln w="63500">
              <a:solidFill>
                <a:srgbClr val="DF1AA0">
                  <a:lumMod val="75000"/>
                </a:srgbClr>
              </a:solidFill>
            </a:ln>
          </c:spPr>
          <c:marker>
            <c:symbol val="none"/>
          </c:marker>
          <c:cat>
            <c:strRef>
              <c:f>Sheet1!$A$2:$A$131</c:f>
              <c:strCache>
                <c:ptCount val="121"/>
                <c:pt idx="0">
                  <c:v>2015</c:v>
                </c:pt>
                <c:pt idx="12">
                  <c:v>2016</c:v>
                </c:pt>
                <c:pt idx="24">
                  <c:v>2017</c:v>
                </c:pt>
                <c:pt idx="36">
                  <c:v>2018</c:v>
                </c:pt>
                <c:pt idx="48">
                  <c:v>2019</c:v>
                </c:pt>
                <c:pt idx="60">
                  <c:v>2020</c:v>
                </c:pt>
                <c:pt idx="72">
                  <c:v>2021</c:v>
                </c:pt>
                <c:pt idx="84">
                  <c:v>2022</c:v>
                </c:pt>
                <c:pt idx="96">
                  <c:v>2023</c:v>
                </c:pt>
                <c:pt idx="108">
                  <c:v>2024</c:v>
                </c:pt>
                <c:pt idx="120">
                  <c:v>2025</c:v>
                </c:pt>
              </c:strCache>
            </c:strRef>
          </c:cat>
          <c:val>
            <c:numRef>
              <c:f>Sheet1!$D$2:$D$131</c:f>
              <c:numCache>
                <c:formatCode>0.0</c:formatCode>
                <c:ptCount val="130"/>
                <c:pt idx="0">
                  <c:v>49.7</c:v>
                </c:pt>
                <c:pt idx="1">
                  <c:v>50.7</c:v>
                </c:pt>
                <c:pt idx="2">
                  <c:v>49.6</c:v>
                </c:pt>
                <c:pt idx="3">
                  <c:v>48.9</c:v>
                </c:pt>
                <c:pt idx="4">
                  <c:v>49.2</c:v>
                </c:pt>
                <c:pt idx="5">
                  <c:v>49.4</c:v>
                </c:pt>
                <c:pt idx="6">
                  <c:v>47.8</c:v>
                </c:pt>
                <c:pt idx="7">
                  <c:v>47.3</c:v>
                </c:pt>
                <c:pt idx="8">
                  <c:v>47.2</c:v>
                </c:pt>
                <c:pt idx="9">
                  <c:v>48.3</c:v>
                </c:pt>
                <c:pt idx="10">
                  <c:v>48.6</c:v>
                </c:pt>
                <c:pt idx="11">
                  <c:v>48.2</c:v>
                </c:pt>
                <c:pt idx="12">
                  <c:v>48.4</c:v>
                </c:pt>
                <c:pt idx="13">
                  <c:v>48</c:v>
                </c:pt>
                <c:pt idx="14">
                  <c:v>49.7</c:v>
                </c:pt>
                <c:pt idx="15">
                  <c:v>49.4</c:v>
                </c:pt>
                <c:pt idx="16">
                  <c:v>49.2</c:v>
                </c:pt>
                <c:pt idx="17">
                  <c:v>48.6</c:v>
                </c:pt>
                <c:pt idx="18">
                  <c:v>50.6</c:v>
                </c:pt>
                <c:pt idx="19">
                  <c:v>50</c:v>
                </c:pt>
                <c:pt idx="20">
                  <c:v>50.1</c:v>
                </c:pt>
                <c:pt idx="21">
                  <c:v>51.2</c:v>
                </c:pt>
                <c:pt idx="22">
                  <c:v>50.9</c:v>
                </c:pt>
                <c:pt idx="23">
                  <c:v>51.9</c:v>
                </c:pt>
                <c:pt idx="24">
                  <c:v>51</c:v>
                </c:pt>
                <c:pt idx="25">
                  <c:v>51.7</c:v>
                </c:pt>
                <c:pt idx="26">
                  <c:v>51.2</c:v>
                </c:pt>
                <c:pt idx="27">
                  <c:v>50.3</c:v>
                </c:pt>
                <c:pt idx="28">
                  <c:v>49.6</c:v>
                </c:pt>
                <c:pt idx="29">
                  <c:v>50.4</c:v>
                </c:pt>
                <c:pt idx="30">
                  <c:v>51.1</c:v>
                </c:pt>
                <c:pt idx="31">
                  <c:v>51.6</c:v>
                </c:pt>
                <c:pt idx="32">
                  <c:v>51</c:v>
                </c:pt>
                <c:pt idx="33">
                  <c:v>51</c:v>
                </c:pt>
                <c:pt idx="34">
                  <c:v>50.8</c:v>
                </c:pt>
                <c:pt idx="35">
                  <c:v>51.5</c:v>
                </c:pt>
                <c:pt idx="36">
                  <c:v>51.5</c:v>
                </c:pt>
                <c:pt idx="37">
                  <c:v>51.6</c:v>
                </c:pt>
                <c:pt idx="38">
                  <c:v>51</c:v>
                </c:pt>
                <c:pt idx="39">
                  <c:v>51.1</c:v>
                </c:pt>
                <c:pt idx="40">
                  <c:v>51.1</c:v>
                </c:pt>
                <c:pt idx="41">
                  <c:v>51</c:v>
                </c:pt>
                <c:pt idx="42">
                  <c:v>50.8</c:v>
                </c:pt>
                <c:pt idx="43">
                  <c:v>50.6</c:v>
                </c:pt>
                <c:pt idx="44">
                  <c:v>50</c:v>
                </c:pt>
                <c:pt idx="45">
                  <c:v>50.1</c:v>
                </c:pt>
                <c:pt idx="46">
                  <c:v>50.2</c:v>
                </c:pt>
                <c:pt idx="47">
                  <c:v>49.7</c:v>
                </c:pt>
                <c:pt idx="48">
                  <c:v>48.4</c:v>
                </c:pt>
                <c:pt idx="49">
                  <c:v>49.9</c:v>
                </c:pt>
                <c:pt idx="50">
                  <c:v>50.8</c:v>
                </c:pt>
                <c:pt idx="51">
                  <c:v>50.1</c:v>
                </c:pt>
                <c:pt idx="52">
                  <c:v>50.2</c:v>
                </c:pt>
                <c:pt idx="53">
                  <c:v>49.4</c:v>
                </c:pt>
                <c:pt idx="54">
                  <c:v>49.9</c:v>
                </c:pt>
                <c:pt idx="55">
                  <c:v>50.4</c:v>
                </c:pt>
                <c:pt idx="56">
                  <c:v>51.4</c:v>
                </c:pt>
                <c:pt idx="57">
                  <c:v>51.7</c:v>
                </c:pt>
                <c:pt idx="58">
                  <c:v>51.8</c:v>
                </c:pt>
                <c:pt idx="59">
                  <c:v>51.5</c:v>
                </c:pt>
                <c:pt idx="60">
                  <c:v>51.1</c:v>
                </c:pt>
                <c:pt idx="61">
                  <c:v>40.299999999999997</c:v>
                </c:pt>
                <c:pt idx="62">
                  <c:v>50.1</c:v>
                </c:pt>
                <c:pt idx="63">
                  <c:v>49.4</c:v>
                </c:pt>
                <c:pt idx="64">
                  <c:v>50.7</c:v>
                </c:pt>
                <c:pt idx="65">
                  <c:v>51.2</c:v>
                </c:pt>
                <c:pt idx="66">
                  <c:v>52.8</c:v>
                </c:pt>
                <c:pt idx="67">
                  <c:v>53.1</c:v>
                </c:pt>
                <c:pt idx="68">
                  <c:v>53</c:v>
                </c:pt>
                <c:pt idx="69">
                  <c:v>53.6</c:v>
                </c:pt>
                <c:pt idx="70">
                  <c:v>54.9</c:v>
                </c:pt>
                <c:pt idx="71">
                  <c:v>53</c:v>
                </c:pt>
                <c:pt idx="72">
                  <c:v>51.5</c:v>
                </c:pt>
                <c:pt idx="73">
                  <c:v>50.9</c:v>
                </c:pt>
                <c:pt idx="74">
                  <c:v>50.6</c:v>
                </c:pt>
                <c:pt idx="75">
                  <c:v>51.9</c:v>
                </c:pt>
                <c:pt idx="76">
                  <c:v>52</c:v>
                </c:pt>
                <c:pt idx="77">
                  <c:v>51.3</c:v>
                </c:pt>
                <c:pt idx="78">
                  <c:v>50.3</c:v>
                </c:pt>
                <c:pt idx="79">
                  <c:v>49.2</c:v>
                </c:pt>
                <c:pt idx="80">
                  <c:v>50</c:v>
                </c:pt>
                <c:pt idx="81">
                  <c:v>50.6</c:v>
                </c:pt>
                <c:pt idx="82">
                  <c:v>49.9</c:v>
                </c:pt>
                <c:pt idx="83">
                  <c:v>50.9</c:v>
                </c:pt>
                <c:pt idx="84" formatCode="General">
                  <c:v>49.1</c:v>
                </c:pt>
                <c:pt idx="85" formatCode="General">
                  <c:v>50.4</c:v>
                </c:pt>
                <c:pt idx="86" formatCode="General">
                  <c:v>48.1</c:v>
                </c:pt>
                <c:pt idx="87" formatCode="General">
                  <c:v>46</c:v>
                </c:pt>
                <c:pt idx="88" formatCode="General">
                  <c:v>48.1</c:v>
                </c:pt>
                <c:pt idx="89" formatCode="General">
                  <c:v>51.7</c:v>
                </c:pt>
                <c:pt idx="90" formatCode="General">
                  <c:v>50.4</c:v>
                </c:pt>
                <c:pt idx="91" formatCode="General">
                  <c:v>49.5</c:v>
                </c:pt>
                <c:pt idx="92" formatCode="General">
                  <c:v>48.1</c:v>
                </c:pt>
                <c:pt idx="93" formatCode="General">
                  <c:v>49.2</c:v>
                </c:pt>
                <c:pt idx="94" formatCode="General">
                  <c:v>49.4</c:v>
                </c:pt>
                <c:pt idx="95" formatCode="General">
                  <c:v>49</c:v>
                </c:pt>
                <c:pt idx="96" formatCode="General">
                  <c:v>49.2</c:v>
                </c:pt>
                <c:pt idx="97" formatCode="General">
                  <c:v>51.6</c:v>
                </c:pt>
                <c:pt idx="98" formatCode="General">
                  <c:v>50</c:v>
                </c:pt>
                <c:pt idx="99" formatCode="General">
                  <c:v>49.5</c:v>
                </c:pt>
                <c:pt idx="100" formatCode="General">
                  <c:v>50.9</c:v>
                </c:pt>
                <c:pt idx="101" formatCode="General">
                  <c:v>50</c:v>
                </c:pt>
                <c:pt idx="102" formatCode="General">
                  <c:v>49.2</c:v>
                </c:pt>
                <c:pt idx="103" formatCode="General">
                  <c:v>51</c:v>
                </c:pt>
                <c:pt idx="104" formatCode="General">
                  <c:v>50.6</c:v>
                </c:pt>
                <c:pt idx="105" formatCode="General">
                  <c:v>49.5</c:v>
                </c:pt>
                <c:pt idx="106" formatCode="General">
                  <c:v>50.7</c:v>
                </c:pt>
                <c:pt idx="107">
                  <c:v>50.8</c:v>
                </c:pt>
                <c:pt idx="108" formatCode="General">
                  <c:v>50.8</c:v>
                </c:pt>
                <c:pt idx="109" formatCode="General">
                  <c:v>50.9</c:v>
                </c:pt>
                <c:pt idx="110" formatCode="General">
                  <c:v>51.1</c:v>
                </c:pt>
                <c:pt idx="111" formatCode="General">
                  <c:v>51.4</c:v>
                </c:pt>
                <c:pt idx="112" formatCode="General">
                  <c:v>51.7</c:v>
                </c:pt>
                <c:pt idx="113" formatCode="General">
                  <c:v>51.8</c:v>
                </c:pt>
                <c:pt idx="114" formatCode="General">
                  <c:v>49.8</c:v>
                </c:pt>
                <c:pt idx="115" formatCode="General">
                  <c:v>50.4</c:v>
                </c:pt>
                <c:pt idx="116" formatCode="General">
                  <c:v>49.3</c:v>
                </c:pt>
                <c:pt idx="117" formatCode="General">
                  <c:v>50.3</c:v>
                </c:pt>
                <c:pt idx="118" formatCode="General">
                  <c:v>51.5</c:v>
                </c:pt>
                <c:pt idx="119" formatCode="General">
                  <c:v>50.5</c:v>
                </c:pt>
                <c:pt idx="120" formatCode="General">
                  <c:v>50.1</c:v>
                </c:pt>
                <c:pt idx="121" formatCode="General">
                  <c:v>50.8</c:v>
                </c:pt>
                <c:pt idx="122" formatCode="General">
                  <c:v>51.2</c:v>
                </c:pt>
                <c:pt idx="123" formatCode="General">
                  <c:v>50.4</c:v>
                </c:pt>
                <c:pt idx="124" formatCode="General">
                  <c:v>49.5</c:v>
                </c:pt>
                <c:pt idx="125" formatCode="General">
                  <c:v>50.3</c:v>
                </c:pt>
                <c:pt idx="126" formatCode="General">
                  <c:v>49.5</c:v>
                </c:pt>
                <c:pt idx="127" formatCode="General">
                  <c:v>50.5</c:v>
                </c:pt>
                <c:pt idx="128" formatCode="General">
                  <c:v>51.2</c:v>
                </c:pt>
                <c:pt idx="129" formatCode="General">
                  <c:v>50.6</c:v>
                </c:pt>
              </c:numCache>
            </c:numRef>
          </c:val>
          <c:smooth val="0"/>
          <c:extLst>
            <c:ext xmlns:c16="http://schemas.microsoft.com/office/drawing/2014/chart" uri="{C3380CC4-5D6E-409C-BE32-E72D297353CC}">
              <c16:uniqueId val="{00000000-B929-4A47-9B76-3B5B439CC47C}"/>
            </c:ext>
          </c:extLst>
        </c:ser>
        <c:dLbls>
          <c:showLegendKey val="0"/>
          <c:showVal val="0"/>
          <c:showCatName val="0"/>
          <c:showSerName val="0"/>
          <c:showPercent val="0"/>
          <c:showBubbleSize val="0"/>
        </c:dLbls>
        <c:smooth val="0"/>
        <c:axId val="920281184"/>
        <c:axId val="920292608"/>
      </c:lineChart>
      <c:catAx>
        <c:axId val="920281184"/>
        <c:scaling>
          <c:orientation val="minMax"/>
        </c:scaling>
        <c:delete val="0"/>
        <c:axPos val="b"/>
        <c:numFmt formatCode="General" sourceLinked="1"/>
        <c:majorTickMark val="none"/>
        <c:minorTickMark val="none"/>
        <c:tickLblPos val="low"/>
        <c:txPr>
          <a:bodyPr rot="0" vert="horz"/>
          <a:lstStyle/>
          <a:p>
            <a:pPr>
              <a:defRPr b="1"/>
            </a:pPr>
            <a:endParaRPr lang="en-US"/>
          </a:p>
        </c:txPr>
        <c:crossAx val="920292608"/>
        <c:crossesAt val="50"/>
        <c:auto val="1"/>
        <c:lblAlgn val="ctr"/>
        <c:lblOffset val="100"/>
        <c:tickLblSkip val="60"/>
        <c:noMultiLvlLbl val="0"/>
      </c:catAx>
      <c:valAx>
        <c:axId val="920292608"/>
        <c:scaling>
          <c:orientation val="minMax"/>
          <c:max val="65"/>
          <c:min val="35"/>
        </c:scaling>
        <c:delete val="0"/>
        <c:axPos val="l"/>
        <c:numFmt formatCode="#,##0" sourceLinked="0"/>
        <c:majorTickMark val="out"/>
        <c:minorTickMark val="none"/>
        <c:tickLblPos val="nextTo"/>
        <c:spPr>
          <a:ln>
            <a:noFill/>
          </a:ln>
        </c:spPr>
        <c:txPr>
          <a:bodyPr rot="0" vert="horz"/>
          <a:lstStyle/>
          <a:p>
            <a:pPr>
              <a:defRPr baseline="0">
                <a:solidFill>
                  <a:schemeClr val="bg1"/>
                </a:solidFill>
              </a:defRPr>
            </a:pPr>
            <a:endParaRPr lang="en-US"/>
          </a:p>
        </c:txPr>
        <c:crossAx val="920281184"/>
        <c:crosses val="autoZero"/>
        <c:crossBetween val="between"/>
        <c:majorUnit val="20"/>
        <c:minorUnit val="20"/>
      </c:valAx>
      <c:spPr>
        <a:noFill/>
        <a:ln w="25528">
          <a:noFill/>
        </a:ln>
      </c:spPr>
    </c:plotArea>
    <c:legend>
      <c:legendPos val="r"/>
      <c:layout>
        <c:manualLayout>
          <c:xMode val="edge"/>
          <c:yMode val="edge"/>
          <c:x val="0.76897269278007696"/>
          <c:y val="4.2591825934660869E-2"/>
          <c:w val="0.2117993566789694"/>
          <c:h val="0.19198476110405485"/>
        </c:manualLayout>
      </c:layout>
      <c:overlay val="0"/>
      <c:txPr>
        <a:bodyPr/>
        <a:lstStyle/>
        <a:p>
          <a:pPr>
            <a:defRPr sz="1400">
              <a:solidFill>
                <a:schemeClr val="tx1">
                  <a:lumMod val="90000"/>
                  <a:lumOff val="10000"/>
                </a:schemeClr>
              </a:solidFill>
            </a:defRPr>
          </a:pPr>
          <a:endParaRPr lang="en-US"/>
        </a:p>
      </c:txPr>
    </c:legend>
    <c:plotVisOnly val="1"/>
    <c:dispBlanksAs val="gap"/>
    <c:showDLblsOverMax val="0"/>
  </c:chart>
  <c:spPr>
    <a:ln>
      <a:noFill/>
    </a:ln>
  </c:spPr>
  <c:txPr>
    <a:bodyPr/>
    <a:lstStyle/>
    <a:p>
      <a:pPr>
        <a:defRPr sz="1800" b="0" i="0" u="none" strike="noStrike" baseline="0">
          <a:solidFill>
            <a:schemeClr val="tx1">
              <a:lumMod val="90000"/>
              <a:lumOff val="10000"/>
            </a:schemeClr>
          </a:solidFill>
          <a:latin typeface="Aptos" panose="020B0004020202020204" pitchFamily="34" charset="0"/>
          <a:ea typeface="Calibri"/>
          <a:cs typeface="Calibri"/>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2CB0C2-300D-4F45-B7EA-B2A8F351AED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EFB6F8B-CEBC-49D3-9F32-56310168E2C6}">
      <dgm:prSet custT="1"/>
      <dgm:spPr/>
      <dgm:t>
        <a:bodyPr/>
        <a:lstStyle/>
        <a:p>
          <a:r>
            <a:rPr lang="en-US" sz="2400" b="1" i="0" baseline="0" dirty="0">
              <a:latin typeface="Aptos" panose="020B0004020202020204" pitchFamily="34" charset="0"/>
            </a:rPr>
            <a:t>ReMA and the U.S. recycled materials industry</a:t>
          </a:r>
          <a:endParaRPr lang="en-US" sz="2400" dirty="0">
            <a:latin typeface="Aptos" panose="020B0004020202020204" pitchFamily="34" charset="0"/>
          </a:endParaRPr>
        </a:p>
      </dgm:t>
    </dgm:pt>
    <dgm:pt modelId="{58490A43-D87C-497A-A3EB-ED5140F04A9D}" type="parTrans" cxnId="{12E6B060-57F5-4346-B372-9449DD826B76}">
      <dgm:prSet/>
      <dgm:spPr/>
      <dgm:t>
        <a:bodyPr/>
        <a:lstStyle/>
        <a:p>
          <a:endParaRPr lang="en-US" sz="2400">
            <a:latin typeface="Aptos" panose="020B0004020202020204" pitchFamily="34" charset="0"/>
          </a:endParaRPr>
        </a:p>
      </dgm:t>
    </dgm:pt>
    <dgm:pt modelId="{7DB30221-0CD0-4283-8E54-CAA24FDAE01A}" type="sibTrans" cxnId="{12E6B060-57F5-4346-B372-9449DD826B76}">
      <dgm:prSet/>
      <dgm:spPr/>
      <dgm:t>
        <a:bodyPr/>
        <a:lstStyle/>
        <a:p>
          <a:endParaRPr lang="en-US" sz="2400">
            <a:latin typeface="Aptos" panose="020B0004020202020204" pitchFamily="34" charset="0"/>
          </a:endParaRPr>
        </a:p>
      </dgm:t>
    </dgm:pt>
    <dgm:pt modelId="{6A5FFCB4-F3F0-4E9E-8B36-D0E9C59BCF21}">
      <dgm:prSet custT="1"/>
      <dgm:spPr/>
      <dgm:t>
        <a:bodyPr/>
        <a:lstStyle/>
        <a:p>
          <a:r>
            <a:rPr lang="en-US" sz="2400" b="1" i="0" baseline="0" dirty="0">
              <a:latin typeface="Aptos" panose="020B0004020202020204" pitchFamily="34" charset="0"/>
            </a:rPr>
            <a:t>Navigating Tariffs &amp; challenging market conditions</a:t>
          </a:r>
          <a:endParaRPr lang="en-US" sz="2400" dirty="0">
            <a:latin typeface="Aptos" panose="020B0004020202020204" pitchFamily="34" charset="0"/>
          </a:endParaRPr>
        </a:p>
      </dgm:t>
    </dgm:pt>
    <dgm:pt modelId="{FD15290A-1E11-4DB1-B8D1-F6B4618B3EFF}" type="parTrans" cxnId="{F82629F1-EAA5-4F4D-92D9-1E7FBD4212A6}">
      <dgm:prSet/>
      <dgm:spPr/>
      <dgm:t>
        <a:bodyPr/>
        <a:lstStyle/>
        <a:p>
          <a:endParaRPr lang="en-US" sz="2400">
            <a:latin typeface="Aptos" panose="020B0004020202020204" pitchFamily="34" charset="0"/>
          </a:endParaRPr>
        </a:p>
      </dgm:t>
    </dgm:pt>
    <dgm:pt modelId="{1A438000-C865-434A-86A6-E30E41A2A899}" type="sibTrans" cxnId="{F82629F1-EAA5-4F4D-92D9-1E7FBD4212A6}">
      <dgm:prSet/>
      <dgm:spPr/>
      <dgm:t>
        <a:bodyPr/>
        <a:lstStyle/>
        <a:p>
          <a:endParaRPr lang="en-US" sz="2400">
            <a:latin typeface="Aptos" panose="020B0004020202020204" pitchFamily="34" charset="0"/>
          </a:endParaRPr>
        </a:p>
      </dgm:t>
    </dgm:pt>
    <dgm:pt modelId="{6A2D4C0B-1CAE-4E40-8A60-7936E436EB60}">
      <dgm:prSet custT="1"/>
      <dgm:spPr/>
      <dgm:t>
        <a:bodyPr/>
        <a:lstStyle/>
        <a:p>
          <a:r>
            <a:rPr lang="en-US" sz="2400" b="1" i="0" baseline="0" dirty="0">
              <a:latin typeface="Aptos" panose="020B0004020202020204" pitchFamily="34" charset="0"/>
            </a:rPr>
            <a:t>Other Advocacy &amp; Policy Issues</a:t>
          </a:r>
          <a:endParaRPr lang="en-US" sz="2400" dirty="0">
            <a:latin typeface="Aptos" panose="020B0004020202020204" pitchFamily="34" charset="0"/>
          </a:endParaRPr>
        </a:p>
      </dgm:t>
    </dgm:pt>
    <dgm:pt modelId="{9C1F8899-6FC8-43EB-A1A3-6BA39B6B3FD1}" type="parTrans" cxnId="{EA0E0305-6850-4E56-9E7C-C973D4E6303F}">
      <dgm:prSet/>
      <dgm:spPr/>
      <dgm:t>
        <a:bodyPr/>
        <a:lstStyle/>
        <a:p>
          <a:endParaRPr lang="en-US" sz="2400">
            <a:latin typeface="Aptos" panose="020B0004020202020204" pitchFamily="34" charset="0"/>
          </a:endParaRPr>
        </a:p>
      </dgm:t>
    </dgm:pt>
    <dgm:pt modelId="{3DAF0F3F-0CBD-43B6-B0E7-BA3D7EC66295}" type="sibTrans" cxnId="{EA0E0305-6850-4E56-9E7C-C973D4E6303F}">
      <dgm:prSet/>
      <dgm:spPr/>
      <dgm:t>
        <a:bodyPr/>
        <a:lstStyle/>
        <a:p>
          <a:endParaRPr lang="en-US" sz="2400">
            <a:latin typeface="Aptos" panose="020B0004020202020204" pitchFamily="34" charset="0"/>
          </a:endParaRPr>
        </a:p>
      </dgm:t>
    </dgm:pt>
    <dgm:pt modelId="{4B5185BD-A8F2-4EA6-87A4-571599348BAC}" type="pres">
      <dgm:prSet presAssocID="{7F2CB0C2-300D-4F45-B7EA-B2A8F351AED8}" presName="root" presStyleCnt="0">
        <dgm:presLayoutVars>
          <dgm:dir/>
          <dgm:resizeHandles val="exact"/>
        </dgm:presLayoutVars>
      </dgm:prSet>
      <dgm:spPr/>
    </dgm:pt>
    <dgm:pt modelId="{C5F83C49-38EF-4483-90F9-DF8207B6DE9F}" type="pres">
      <dgm:prSet presAssocID="{AEFB6F8B-CEBC-49D3-9F32-56310168E2C6}" presName="compNode" presStyleCnt="0"/>
      <dgm:spPr/>
    </dgm:pt>
    <dgm:pt modelId="{CAD4B21B-E6A6-463A-8CD5-CAFBF8750E56}" type="pres">
      <dgm:prSet presAssocID="{AEFB6F8B-CEBC-49D3-9F32-56310168E2C6}" presName="bgRect" presStyleLbl="bgShp" presStyleIdx="0" presStyleCnt="3"/>
      <dgm:spPr/>
    </dgm:pt>
    <dgm:pt modelId="{47F000FA-BEC6-439E-AFFE-16CF3C91A79B}" type="pres">
      <dgm:prSet presAssocID="{AEFB6F8B-CEBC-49D3-9F32-56310168E2C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ecycle"/>
        </a:ext>
      </dgm:extLst>
    </dgm:pt>
    <dgm:pt modelId="{156BDEEB-872C-4183-A0DE-2D94247A2534}" type="pres">
      <dgm:prSet presAssocID="{AEFB6F8B-CEBC-49D3-9F32-56310168E2C6}" presName="spaceRect" presStyleCnt="0"/>
      <dgm:spPr/>
    </dgm:pt>
    <dgm:pt modelId="{D9031967-42CD-4C4A-A582-3601794204E7}" type="pres">
      <dgm:prSet presAssocID="{AEFB6F8B-CEBC-49D3-9F32-56310168E2C6}" presName="parTx" presStyleLbl="revTx" presStyleIdx="0" presStyleCnt="3">
        <dgm:presLayoutVars>
          <dgm:chMax val="0"/>
          <dgm:chPref val="0"/>
        </dgm:presLayoutVars>
      </dgm:prSet>
      <dgm:spPr/>
    </dgm:pt>
    <dgm:pt modelId="{08883213-0DB1-4976-8ACF-A779E8848E52}" type="pres">
      <dgm:prSet presAssocID="{7DB30221-0CD0-4283-8E54-CAA24FDAE01A}" presName="sibTrans" presStyleCnt="0"/>
      <dgm:spPr/>
    </dgm:pt>
    <dgm:pt modelId="{3B200CBA-25AC-4D9B-96AB-4576E17CF14D}" type="pres">
      <dgm:prSet presAssocID="{6A5FFCB4-F3F0-4E9E-8B36-D0E9C59BCF21}" presName="compNode" presStyleCnt="0"/>
      <dgm:spPr/>
    </dgm:pt>
    <dgm:pt modelId="{4EB84853-B995-4690-A04C-C624847F4E0A}" type="pres">
      <dgm:prSet presAssocID="{6A5FFCB4-F3F0-4E9E-8B36-D0E9C59BCF21}" presName="bgRect" presStyleLbl="bgShp" presStyleIdx="1" presStyleCnt="3"/>
      <dgm:spPr/>
    </dgm:pt>
    <dgm:pt modelId="{9F05B69C-FCE7-413C-B142-52BC74F2769E}" type="pres">
      <dgm:prSet presAssocID="{6A5FFCB4-F3F0-4E9E-8B36-D0E9C59BCF2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p with pin"/>
        </a:ext>
      </dgm:extLst>
    </dgm:pt>
    <dgm:pt modelId="{E30D906C-9AD3-4E3A-9D36-374658EC66D4}" type="pres">
      <dgm:prSet presAssocID="{6A5FFCB4-F3F0-4E9E-8B36-D0E9C59BCF21}" presName="spaceRect" presStyleCnt="0"/>
      <dgm:spPr/>
    </dgm:pt>
    <dgm:pt modelId="{11071983-7902-4339-B9C9-5277398A4997}" type="pres">
      <dgm:prSet presAssocID="{6A5FFCB4-F3F0-4E9E-8B36-D0E9C59BCF21}" presName="parTx" presStyleLbl="revTx" presStyleIdx="1" presStyleCnt="3">
        <dgm:presLayoutVars>
          <dgm:chMax val="0"/>
          <dgm:chPref val="0"/>
        </dgm:presLayoutVars>
      </dgm:prSet>
      <dgm:spPr/>
    </dgm:pt>
    <dgm:pt modelId="{8EE931AC-4B65-4CF8-970D-685043A9CE2D}" type="pres">
      <dgm:prSet presAssocID="{1A438000-C865-434A-86A6-E30E41A2A899}" presName="sibTrans" presStyleCnt="0"/>
      <dgm:spPr/>
    </dgm:pt>
    <dgm:pt modelId="{70E7C0D5-4C25-49B8-8190-5FF118F6B90F}" type="pres">
      <dgm:prSet presAssocID="{6A2D4C0B-1CAE-4E40-8A60-7936E436EB60}" presName="compNode" presStyleCnt="0"/>
      <dgm:spPr/>
    </dgm:pt>
    <dgm:pt modelId="{0A30EF6B-C6B3-47A6-9973-C9DB61A618AA}" type="pres">
      <dgm:prSet presAssocID="{6A2D4C0B-1CAE-4E40-8A60-7936E436EB60}" presName="bgRect" presStyleLbl="bgShp" presStyleIdx="2" presStyleCnt="3" custLinFactNeighborX="28827" custLinFactNeighborY="16307"/>
      <dgm:spPr/>
    </dgm:pt>
    <dgm:pt modelId="{96E2961E-2D4E-44FB-B412-EE3AE07E7070}" type="pres">
      <dgm:prSet presAssocID="{6A2D4C0B-1CAE-4E40-8A60-7936E436EB6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E35A2D26-132E-4DA0-905B-CA7982170457}" type="pres">
      <dgm:prSet presAssocID="{6A2D4C0B-1CAE-4E40-8A60-7936E436EB60}" presName="spaceRect" presStyleCnt="0"/>
      <dgm:spPr/>
    </dgm:pt>
    <dgm:pt modelId="{936B4931-FE72-4A11-A49D-73D737B706BB}" type="pres">
      <dgm:prSet presAssocID="{6A2D4C0B-1CAE-4E40-8A60-7936E436EB60}" presName="parTx" presStyleLbl="revTx" presStyleIdx="2" presStyleCnt="3">
        <dgm:presLayoutVars>
          <dgm:chMax val="0"/>
          <dgm:chPref val="0"/>
        </dgm:presLayoutVars>
      </dgm:prSet>
      <dgm:spPr/>
    </dgm:pt>
  </dgm:ptLst>
  <dgm:cxnLst>
    <dgm:cxn modelId="{EA0E0305-6850-4E56-9E7C-C973D4E6303F}" srcId="{7F2CB0C2-300D-4F45-B7EA-B2A8F351AED8}" destId="{6A2D4C0B-1CAE-4E40-8A60-7936E436EB60}" srcOrd="2" destOrd="0" parTransId="{9C1F8899-6FC8-43EB-A1A3-6BA39B6B3FD1}" sibTransId="{3DAF0F3F-0CBD-43B6-B0E7-BA3D7EC66295}"/>
    <dgm:cxn modelId="{DDC88223-22C3-4A15-86A6-8FD530AE8B0E}" type="presOf" srcId="{AEFB6F8B-CEBC-49D3-9F32-56310168E2C6}" destId="{D9031967-42CD-4C4A-A582-3601794204E7}" srcOrd="0" destOrd="0" presId="urn:microsoft.com/office/officeart/2018/2/layout/IconVerticalSolidList"/>
    <dgm:cxn modelId="{12E6B060-57F5-4346-B372-9449DD826B76}" srcId="{7F2CB0C2-300D-4F45-B7EA-B2A8F351AED8}" destId="{AEFB6F8B-CEBC-49D3-9F32-56310168E2C6}" srcOrd="0" destOrd="0" parTransId="{58490A43-D87C-497A-A3EB-ED5140F04A9D}" sibTransId="{7DB30221-0CD0-4283-8E54-CAA24FDAE01A}"/>
    <dgm:cxn modelId="{B2F8D69D-E107-4203-B0C2-C78AF6E99C25}" type="presOf" srcId="{6A2D4C0B-1CAE-4E40-8A60-7936E436EB60}" destId="{936B4931-FE72-4A11-A49D-73D737B706BB}" srcOrd="0" destOrd="0" presId="urn:microsoft.com/office/officeart/2018/2/layout/IconVerticalSolidList"/>
    <dgm:cxn modelId="{318579A8-7720-4DD1-A756-865261D0B365}" type="presOf" srcId="{6A5FFCB4-F3F0-4E9E-8B36-D0E9C59BCF21}" destId="{11071983-7902-4339-B9C9-5277398A4997}" srcOrd="0" destOrd="0" presId="urn:microsoft.com/office/officeart/2018/2/layout/IconVerticalSolidList"/>
    <dgm:cxn modelId="{FDC1FCD9-4EA4-41D3-BB18-286909DA5598}" type="presOf" srcId="{7F2CB0C2-300D-4F45-B7EA-B2A8F351AED8}" destId="{4B5185BD-A8F2-4EA6-87A4-571599348BAC}" srcOrd="0" destOrd="0" presId="urn:microsoft.com/office/officeart/2018/2/layout/IconVerticalSolidList"/>
    <dgm:cxn modelId="{F82629F1-EAA5-4F4D-92D9-1E7FBD4212A6}" srcId="{7F2CB0C2-300D-4F45-B7EA-B2A8F351AED8}" destId="{6A5FFCB4-F3F0-4E9E-8B36-D0E9C59BCF21}" srcOrd="1" destOrd="0" parTransId="{FD15290A-1E11-4DB1-B8D1-F6B4618B3EFF}" sibTransId="{1A438000-C865-434A-86A6-E30E41A2A899}"/>
    <dgm:cxn modelId="{1F4290EC-4CB3-40B2-B287-68B8D9078734}" type="presParOf" srcId="{4B5185BD-A8F2-4EA6-87A4-571599348BAC}" destId="{C5F83C49-38EF-4483-90F9-DF8207B6DE9F}" srcOrd="0" destOrd="0" presId="urn:microsoft.com/office/officeart/2018/2/layout/IconVerticalSolidList"/>
    <dgm:cxn modelId="{39718445-44C7-42C4-94A2-0F632E848EE3}" type="presParOf" srcId="{C5F83C49-38EF-4483-90F9-DF8207B6DE9F}" destId="{CAD4B21B-E6A6-463A-8CD5-CAFBF8750E56}" srcOrd="0" destOrd="0" presId="urn:microsoft.com/office/officeart/2018/2/layout/IconVerticalSolidList"/>
    <dgm:cxn modelId="{4F4A445E-FA86-4AE4-9F87-833DCB54B627}" type="presParOf" srcId="{C5F83C49-38EF-4483-90F9-DF8207B6DE9F}" destId="{47F000FA-BEC6-439E-AFFE-16CF3C91A79B}" srcOrd="1" destOrd="0" presId="urn:microsoft.com/office/officeart/2018/2/layout/IconVerticalSolidList"/>
    <dgm:cxn modelId="{9C66EE0A-6ADC-4A2A-BE11-5A6276D4C693}" type="presParOf" srcId="{C5F83C49-38EF-4483-90F9-DF8207B6DE9F}" destId="{156BDEEB-872C-4183-A0DE-2D94247A2534}" srcOrd="2" destOrd="0" presId="urn:microsoft.com/office/officeart/2018/2/layout/IconVerticalSolidList"/>
    <dgm:cxn modelId="{7F735F64-BDBF-418C-9B25-D96654B634B7}" type="presParOf" srcId="{C5F83C49-38EF-4483-90F9-DF8207B6DE9F}" destId="{D9031967-42CD-4C4A-A582-3601794204E7}" srcOrd="3" destOrd="0" presId="urn:microsoft.com/office/officeart/2018/2/layout/IconVerticalSolidList"/>
    <dgm:cxn modelId="{3955003B-C5CC-4BF0-A318-A33D100ECF9E}" type="presParOf" srcId="{4B5185BD-A8F2-4EA6-87A4-571599348BAC}" destId="{08883213-0DB1-4976-8ACF-A779E8848E52}" srcOrd="1" destOrd="0" presId="urn:microsoft.com/office/officeart/2018/2/layout/IconVerticalSolidList"/>
    <dgm:cxn modelId="{58F027E5-CD17-4280-AF20-6874035A0B2C}" type="presParOf" srcId="{4B5185BD-A8F2-4EA6-87A4-571599348BAC}" destId="{3B200CBA-25AC-4D9B-96AB-4576E17CF14D}" srcOrd="2" destOrd="0" presId="urn:microsoft.com/office/officeart/2018/2/layout/IconVerticalSolidList"/>
    <dgm:cxn modelId="{B303E535-B4DB-4460-B5CC-56E55AA0506C}" type="presParOf" srcId="{3B200CBA-25AC-4D9B-96AB-4576E17CF14D}" destId="{4EB84853-B995-4690-A04C-C624847F4E0A}" srcOrd="0" destOrd="0" presId="urn:microsoft.com/office/officeart/2018/2/layout/IconVerticalSolidList"/>
    <dgm:cxn modelId="{1E353F23-DB0E-43E0-A84C-410DB4C3ED9B}" type="presParOf" srcId="{3B200CBA-25AC-4D9B-96AB-4576E17CF14D}" destId="{9F05B69C-FCE7-413C-B142-52BC74F2769E}" srcOrd="1" destOrd="0" presId="urn:microsoft.com/office/officeart/2018/2/layout/IconVerticalSolidList"/>
    <dgm:cxn modelId="{CADC29A8-A35C-4EA0-9C00-ED23DABBFFC8}" type="presParOf" srcId="{3B200CBA-25AC-4D9B-96AB-4576E17CF14D}" destId="{E30D906C-9AD3-4E3A-9D36-374658EC66D4}" srcOrd="2" destOrd="0" presId="urn:microsoft.com/office/officeart/2018/2/layout/IconVerticalSolidList"/>
    <dgm:cxn modelId="{C7A81F63-7EF9-4557-8CF4-EE81207CEB16}" type="presParOf" srcId="{3B200CBA-25AC-4D9B-96AB-4576E17CF14D}" destId="{11071983-7902-4339-B9C9-5277398A4997}" srcOrd="3" destOrd="0" presId="urn:microsoft.com/office/officeart/2018/2/layout/IconVerticalSolidList"/>
    <dgm:cxn modelId="{6A7DD9F7-2237-40A6-A77F-CD94696A53B0}" type="presParOf" srcId="{4B5185BD-A8F2-4EA6-87A4-571599348BAC}" destId="{8EE931AC-4B65-4CF8-970D-685043A9CE2D}" srcOrd="3" destOrd="0" presId="urn:microsoft.com/office/officeart/2018/2/layout/IconVerticalSolidList"/>
    <dgm:cxn modelId="{BA50BFF5-9129-4EFD-B8AB-9160786B1E3C}" type="presParOf" srcId="{4B5185BD-A8F2-4EA6-87A4-571599348BAC}" destId="{70E7C0D5-4C25-49B8-8190-5FF118F6B90F}" srcOrd="4" destOrd="0" presId="urn:microsoft.com/office/officeart/2018/2/layout/IconVerticalSolidList"/>
    <dgm:cxn modelId="{A92D59CB-6A74-4E38-8215-30FA4B8BA789}" type="presParOf" srcId="{70E7C0D5-4C25-49B8-8190-5FF118F6B90F}" destId="{0A30EF6B-C6B3-47A6-9973-C9DB61A618AA}" srcOrd="0" destOrd="0" presId="urn:microsoft.com/office/officeart/2018/2/layout/IconVerticalSolidList"/>
    <dgm:cxn modelId="{D02A4322-82FD-4D2F-B1C9-B86C38A11AA2}" type="presParOf" srcId="{70E7C0D5-4C25-49B8-8190-5FF118F6B90F}" destId="{96E2961E-2D4E-44FB-B412-EE3AE07E7070}" srcOrd="1" destOrd="0" presId="urn:microsoft.com/office/officeart/2018/2/layout/IconVerticalSolidList"/>
    <dgm:cxn modelId="{2E75D86E-F28D-432C-A579-B7679C6F0802}" type="presParOf" srcId="{70E7C0D5-4C25-49B8-8190-5FF118F6B90F}" destId="{E35A2D26-132E-4DA0-905B-CA7982170457}" srcOrd="2" destOrd="0" presId="urn:microsoft.com/office/officeart/2018/2/layout/IconVerticalSolidList"/>
    <dgm:cxn modelId="{95A49210-035C-40AC-BDF6-C9265B18BD51}" type="presParOf" srcId="{70E7C0D5-4C25-49B8-8190-5FF118F6B90F}" destId="{936B4931-FE72-4A11-A49D-73D737B706B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4B21B-E6A6-463A-8CD5-CAFBF8750E56}">
      <dsp:nvSpPr>
        <dsp:cNvPr id="0" name=""/>
        <dsp:cNvSpPr/>
      </dsp:nvSpPr>
      <dsp:spPr>
        <a:xfrm>
          <a:off x="0" y="2655"/>
          <a:ext cx="5630336" cy="120409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F000FA-BEC6-439E-AFFE-16CF3C91A79B}">
      <dsp:nvSpPr>
        <dsp:cNvPr id="0" name=""/>
        <dsp:cNvSpPr/>
      </dsp:nvSpPr>
      <dsp:spPr>
        <a:xfrm>
          <a:off x="364238" y="273576"/>
          <a:ext cx="662899" cy="6622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031967-42CD-4C4A-A582-3601794204E7}">
      <dsp:nvSpPr>
        <dsp:cNvPr id="0" name=""/>
        <dsp:cNvSpPr/>
      </dsp:nvSpPr>
      <dsp:spPr>
        <a:xfrm>
          <a:off x="1391376" y="2655"/>
          <a:ext cx="4217532" cy="1241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16" tIns="131416" rIns="131416" bIns="131416" numCol="1" spcCol="1270" anchor="ctr" anchorCtr="0">
          <a:noAutofit/>
        </a:bodyPr>
        <a:lstStyle/>
        <a:p>
          <a:pPr marL="0" lvl="0" indent="0" algn="l" defTabSz="1066800">
            <a:lnSpc>
              <a:spcPct val="90000"/>
            </a:lnSpc>
            <a:spcBef>
              <a:spcPct val="0"/>
            </a:spcBef>
            <a:spcAft>
              <a:spcPct val="35000"/>
            </a:spcAft>
            <a:buNone/>
          </a:pPr>
          <a:r>
            <a:rPr lang="en-US" sz="2400" b="1" i="0" kern="1200" baseline="0" dirty="0">
              <a:latin typeface="Aptos" panose="020B0004020202020204" pitchFamily="34" charset="0"/>
            </a:rPr>
            <a:t>ReMA and the U.S. recycled materials industry</a:t>
          </a:r>
          <a:endParaRPr lang="en-US" sz="2400" kern="1200" dirty="0">
            <a:latin typeface="Aptos" panose="020B0004020202020204" pitchFamily="34" charset="0"/>
          </a:endParaRPr>
        </a:p>
      </dsp:txBody>
      <dsp:txXfrm>
        <a:off x="1391376" y="2655"/>
        <a:ext cx="4217532" cy="1241722"/>
      </dsp:txXfrm>
    </dsp:sp>
    <dsp:sp modelId="{4EB84853-B995-4690-A04C-C624847F4E0A}">
      <dsp:nvSpPr>
        <dsp:cNvPr id="0" name=""/>
        <dsp:cNvSpPr/>
      </dsp:nvSpPr>
      <dsp:spPr>
        <a:xfrm>
          <a:off x="0" y="1554807"/>
          <a:ext cx="5630336" cy="120409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05B69C-FCE7-413C-B142-52BC74F2769E}">
      <dsp:nvSpPr>
        <dsp:cNvPr id="0" name=""/>
        <dsp:cNvSpPr/>
      </dsp:nvSpPr>
      <dsp:spPr>
        <a:xfrm>
          <a:off x="364238" y="1825729"/>
          <a:ext cx="662899" cy="6622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071983-7902-4339-B9C9-5277398A4997}">
      <dsp:nvSpPr>
        <dsp:cNvPr id="0" name=""/>
        <dsp:cNvSpPr/>
      </dsp:nvSpPr>
      <dsp:spPr>
        <a:xfrm>
          <a:off x="1391376" y="1554807"/>
          <a:ext cx="4217532" cy="1241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16" tIns="131416" rIns="131416" bIns="131416" numCol="1" spcCol="1270" anchor="ctr" anchorCtr="0">
          <a:noAutofit/>
        </a:bodyPr>
        <a:lstStyle/>
        <a:p>
          <a:pPr marL="0" lvl="0" indent="0" algn="l" defTabSz="1066800">
            <a:lnSpc>
              <a:spcPct val="90000"/>
            </a:lnSpc>
            <a:spcBef>
              <a:spcPct val="0"/>
            </a:spcBef>
            <a:spcAft>
              <a:spcPct val="35000"/>
            </a:spcAft>
            <a:buNone/>
          </a:pPr>
          <a:r>
            <a:rPr lang="en-US" sz="2400" b="1" i="0" kern="1200" baseline="0" dirty="0">
              <a:latin typeface="Aptos" panose="020B0004020202020204" pitchFamily="34" charset="0"/>
            </a:rPr>
            <a:t>Navigating Tariffs &amp; challenging market conditions</a:t>
          </a:r>
          <a:endParaRPr lang="en-US" sz="2400" kern="1200" dirty="0">
            <a:latin typeface="Aptos" panose="020B0004020202020204" pitchFamily="34" charset="0"/>
          </a:endParaRPr>
        </a:p>
      </dsp:txBody>
      <dsp:txXfrm>
        <a:off x="1391376" y="1554807"/>
        <a:ext cx="4217532" cy="1241722"/>
      </dsp:txXfrm>
    </dsp:sp>
    <dsp:sp modelId="{0A30EF6B-C6B3-47A6-9973-C9DB61A618AA}">
      <dsp:nvSpPr>
        <dsp:cNvPr id="0" name=""/>
        <dsp:cNvSpPr/>
      </dsp:nvSpPr>
      <dsp:spPr>
        <a:xfrm>
          <a:off x="0" y="3147243"/>
          <a:ext cx="5630336" cy="120409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E2961E-2D4E-44FB-B412-EE3AE07E7070}">
      <dsp:nvSpPr>
        <dsp:cNvPr id="0" name=""/>
        <dsp:cNvSpPr/>
      </dsp:nvSpPr>
      <dsp:spPr>
        <a:xfrm>
          <a:off x="364238" y="3377881"/>
          <a:ext cx="662899" cy="6622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6B4931-FE72-4A11-A49D-73D737B706BB}">
      <dsp:nvSpPr>
        <dsp:cNvPr id="0" name=""/>
        <dsp:cNvSpPr/>
      </dsp:nvSpPr>
      <dsp:spPr>
        <a:xfrm>
          <a:off x="1391376" y="3106960"/>
          <a:ext cx="4217532" cy="1241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16" tIns="131416" rIns="131416" bIns="131416" numCol="1" spcCol="1270" anchor="ctr" anchorCtr="0">
          <a:noAutofit/>
        </a:bodyPr>
        <a:lstStyle/>
        <a:p>
          <a:pPr marL="0" lvl="0" indent="0" algn="l" defTabSz="1066800">
            <a:lnSpc>
              <a:spcPct val="90000"/>
            </a:lnSpc>
            <a:spcBef>
              <a:spcPct val="0"/>
            </a:spcBef>
            <a:spcAft>
              <a:spcPct val="35000"/>
            </a:spcAft>
            <a:buNone/>
          </a:pPr>
          <a:r>
            <a:rPr lang="en-US" sz="2400" b="1" i="0" kern="1200" baseline="0" dirty="0">
              <a:latin typeface="Aptos" panose="020B0004020202020204" pitchFamily="34" charset="0"/>
            </a:rPr>
            <a:t>Other Advocacy &amp; Policy Issues</a:t>
          </a:r>
          <a:endParaRPr lang="en-US" sz="2400" kern="1200" dirty="0">
            <a:latin typeface="Aptos" panose="020B0004020202020204" pitchFamily="34" charset="0"/>
          </a:endParaRPr>
        </a:p>
      </dsp:txBody>
      <dsp:txXfrm>
        <a:off x="1391376" y="3106960"/>
        <a:ext cx="4217532" cy="124172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0.0484</cdr:x>
      <cdr:y>0.73518</cdr:y>
    </cdr:from>
    <cdr:to>
      <cdr:x>0.07129</cdr:x>
      <cdr:y>0.9608</cdr:y>
    </cdr:to>
    <cdr:sp macro="" textlink="">
      <cdr:nvSpPr>
        <cdr:cNvPr id="2" name="TextBox 1">
          <a:extLst xmlns:a="http://schemas.openxmlformats.org/drawingml/2006/main">
            <a:ext uri="{FF2B5EF4-FFF2-40B4-BE49-F238E27FC236}">
              <a16:creationId xmlns:a16="http://schemas.microsoft.com/office/drawing/2014/main" id="{DA61125B-7036-2310-91E6-5E53DD8C10F4}"/>
            </a:ext>
          </a:extLst>
        </cdr:cNvPr>
        <cdr:cNvSpPr txBox="1"/>
      </cdr:nvSpPr>
      <cdr:spPr>
        <a:xfrm xmlns:a="http://schemas.openxmlformats.org/drawingml/2006/main" rot="16200000">
          <a:off x="252997" y="3193443"/>
          <a:ext cx="885061" cy="266046"/>
        </a:xfrm>
        <a:prstGeom xmlns:a="http://schemas.openxmlformats.org/drawingml/2006/main" prst="rect">
          <a:avLst/>
        </a:prstGeom>
      </cdr:spPr>
      <cdr:txBody>
        <a:bodyPr xmlns:a="http://schemas.openxmlformats.org/drawingml/2006/main" rot="0" vertOverflow="clip" vert="horz" wrap="square" rtlCol="0" anchor="ctr" anchorCtr="0"/>
        <a:lstStyle xmlns:a="http://schemas.openxmlformats.org/drawingml/2006/main"/>
        <a:p xmlns:a="http://schemas.openxmlformats.org/drawingml/2006/main">
          <a:r>
            <a:rPr lang="en-US" sz="2000" b="0" kern="1200" dirty="0">
              <a:solidFill>
                <a:schemeClr val="bg1"/>
              </a:solidFill>
              <a:latin typeface="Aptos" panose="020B0004020202020204" pitchFamily="34" charset="0"/>
            </a:rPr>
            <a:t>2023</a:t>
          </a:r>
        </a:p>
      </cdr:txBody>
    </cdr:sp>
  </cdr:relSizeAnchor>
  <cdr:relSizeAnchor xmlns:cdr="http://schemas.openxmlformats.org/drawingml/2006/chartDrawing">
    <cdr:from>
      <cdr:x>0.07098</cdr:x>
      <cdr:y>0.73445</cdr:y>
    </cdr:from>
    <cdr:to>
      <cdr:x>0.09388</cdr:x>
      <cdr:y>0.96007</cdr:y>
    </cdr:to>
    <cdr:sp macro="" textlink="">
      <cdr:nvSpPr>
        <cdr:cNvPr id="6" name="TextBox 5">
          <a:extLst xmlns:a="http://schemas.openxmlformats.org/drawingml/2006/main">
            <a:ext uri="{FF2B5EF4-FFF2-40B4-BE49-F238E27FC236}">
              <a16:creationId xmlns:a16="http://schemas.microsoft.com/office/drawing/2014/main" id="{B897357B-32F8-8B69-1A5A-59D4BC51AF87}"/>
            </a:ext>
          </a:extLst>
        </cdr:cNvPr>
        <cdr:cNvSpPr txBox="1"/>
      </cdr:nvSpPr>
      <cdr:spPr>
        <a:xfrm xmlns:a="http://schemas.openxmlformats.org/drawingml/2006/main" rot="16200000">
          <a:off x="515465" y="3190590"/>
          <a:ext cx="885061" cy="266046"/>
        </a:xfrm>
        <a:prstGeom xmlns:a="http://schemas.openxmlformats.org/drawingml/2006/main" prst="rect">
          <a:avLst/>
        </a:prstGeom>
      </cdr:spPr>
      <cdr:txBody>
        <a:bodyPr xmlns:a="http://schemas.openxmlformats.org/drawingml/2006/main" rot="0" vertOverflow="clip" vert="horz" wrap="square" rtlCol="0" anchor="ctr" anchorCtr="0"/>
        <a:lstStyle xmlns:a="http://schemas.openxmlformats.org/drawingml/2006/main"/>
        <a:p xmlns:a="http://schemas.openxmlformats.org/drawingml/2006/main">
          <a:r>
            <a:rPr lang="en-US" sz="2000" b="0" kern="1200" dirty="0">
              <a:solidFill>
                <a:schemeClr val="bg1"/>
              </a:solidFill>
              <a:latin typeface="Aptos" panose="020B0004020202020204" pitchFamily="34" charset="0"/>
            </a:rPr>
            <a:t>2024</a:t>
          </a:r>
        </a:p>
      </cdr:txBody>
    </cdr:sp>
  </cdr:relSizeAnchor>
  <cdr:relSizeAnchor xmlns:cdr="http://schemas.openxmlformats.org/drawingml/2006/chartDrawing">
    <cdr:from>
      <cdr:x>0.09393</cdr:x>
      <cdr:y>0.73661</cdr:y>
    </cdr:from>
    <cdr:to>
      <cdr:x>0.11682</cdr:x>
      <cdr:y>0.96223</cdr:y>
    </cdr:to>
    <cdr:sp macro="" textlink="">
      <cdr:nvSpPr>
        <cdr:cNvPr id="7" name="TextBox 6">
          <a:extLst xmlns:a="http://schemas.openxmlformats.org/drawingml/2006/main">
            <a:ext uri="{FF2B5EF4-FFF2-40B4-BE49-F238E27FC236}">
              <a16:creationId xmlns:a16="http://schemas.microsoft.com/office/drawing/2014/main" id="{3BD1DDFF-2C71-1F5B-EA2F-8E1B32DA8D2A}"/>
            </a:ext>
          </a:extLst>
        </cdr:cNvPr>
        <cdr:cNvSpPr txBox="1"/>
      </cdr:nvSpPr>
      <cdr:spPr>
        <a:xfrm xmlns:a="http://schemas.openxmlformats.org/drawingml/2006/main" rot="16200000">
          <a:off x="782166" y="3199057"/>
          <a:ext cx="885061" cy="266046"/>
        </a:xfrm>
        <a:prstGeom xmlns:a="http://schemas.openxmlformats.org/drawingml/2006/main" prst="rect">
          <a:avLst/>
        </a:prstGeom>
      </cdr:spPr>
      <cdr:txBody>
        <a:bodyPr xmlns:a="http://schemas.openxmlformats.org/drawingml/2006/main" rot="0" vertOverflow="clip" vert="horz" wrap="square" rtlCol="0" anchor="ctr" anchorCtr="0"/>
        <a:lstStyle xmlns:a="http://schemas.openxmlformats.org/drawingml/2006/main"/>
        <a:p xmlns:a="http://schemas.openxmlformats.org/drawingml/2006/main">
          <a:r>
            <a:rPr lang="en-US" sz="2000" b="0" kern="1200" dirty="0">
              <a:solidFill>
                <a:schemeClr val="bg1"/>
              </a:solidFill>
              <a:latin typeface="Aptos" panose="020B0004020202020204" pitchFamily="34" charset="0"/>
            </a:rPr>
            <a:t>2025f</a:t>
          </a:r>
        </a:p>
      </cdr:txBody>
    </cdr:sp>
  </cdr:relSizeAnchor>
  <cdr:relSizeAnchor xmlns:cdr="http://schemas.openxmlformats.org/drawingml/2006/chartDrawing">
    <cdr:from>
      <cdr:x>0.11724</cdr:x>
      <cdr:y>0.73445</cdr:y>
    </cdr:from>
    <cdr:to>
      <cdr:x>0.14014</cdr:x>
      <cdr:y>0.96007</cdr:y>
    </cdr:to>
    <cdr:sp macro="" textlink="">
      <cdr:nvSpPr>
        <cdr:cNvPr id="8" name="TextBox 7">
          <a:extLst xmlns:a="http://schemas.openxmlformats.org/drawingml/2006/main">
            <a:ext uri="{FF2B5EF4-FFF2-40B4-BE49-F238E27FC236}">
              <a16:creationId xmlns:a16="http://schemas.microsoft.com/office/drawing/2014/main" id="{2A4B6CB0-ABB4-4EA5-A519-1CA0B3CEFDCA}"/>
            </a:ext>
          </a:extLst>
        </cdr:cNvPr>
        <cdr:cNvSpPr txBox="1"/>
      </cdr:nvSpPr>
      <cdr:spPr>
        <a:xfrm xmlns:a="http://schemas.openxmlformats.org/drawingml/2006/main" rot="16200000">
          <a:off x="1053100" y="3190589"/>
          <a:ext cx="885061" cy="266046"/>
        </a:xfrm>
        <a:prstGeom xmlns:a="http://schemas.openxmlformats.org/drawingml/2006/main" prst="rect">
          <a:avLst/>
        </a:prstGeom>
      </cdr:spPr>
      <cdr:txBody>
        <a:bodyPr xmlns:a="http://schemas.openxmlformats.org/drawingml/2006/main" rot="0" vertOverflow="clip" vert="horz" wrap="square" rtlCol="0" anchor="ctr" anchorCtr="0"/>
        <a:lstStyle xmlns:a="http://schemas.openxmlformats.org/drawingml/2006/main"/>
        <a:p xmlns:a="http://schemas.openxmlformats.org/drawingml/2006/main">
          <a:r>
            <a:rPr lang="en-US" sz="2000" b="0" kern="1200" dirty="0">
              <a:solidFill>
                <a:schemeClr val="bg1"/>
              </a:solidFill>
              <a:latin typeface="Aptos" panose="020B0004020202020204" pitchFamily="34" charset="0"/>
            </a:rPr>
            <a:t>2026f</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5"/>
          </a:xfrm>
          <a:prstGeom prst="rect">
            <a:avLst/>
          </a:prstGeom>
        </p:spPr>
        <p:txBody>
          <a:bodyPr vert="horz" lIns="93102" tIns="46552" rIns="93102" bIns="46552" rtlCol="0"/>
          <a:lstStyle>
            <a:lvl1pPr algn="l">
              <a:defRPr sz="1200"/>
            </a:lvl1pPr>
          </a:lstStyle>
          <a:p>
            <a:endParaRPr lang="en-US" dirty="0"/>
          </a:p>
        </p:txBody>
      </p:sp>
      <p:sp>
        <p:nvSpPr>
          <p:cNvPr id="3" name="Date Placeholder 2"/>
          <p:cNvSpPr>
            <a:spLocks noGrp="1"/>
          </p:cNvSpPr>
          <p:nvPr>
            <p:ph type="dt" idx="1"/>
          </p:nvPr>
        </p:nvSpPr>
        <p:spPr>
          <a:xfrm>
            <a:off x="3967341" y="0"/>
            <a:ext cx="3035088" cy="466115"/>
          </a:xfrm>
          <a:prstGeom prst="rect">
            <a:avLst/>
          </a:prstGeom>
        </p:spPr>
        <p:txBody>
          <a:bodyPr vert="horz" lIns="93102" tIns="46552" rIns="93102" bIns="46552" rtlCol="0"/>
          <a:lstStyle>
            <a:lvl1pPr algn="r">
              <a:defRPr sz="1200"/>
            </a:lvl1pPr>
          </a:lstStyle>
          <a:p>
            <a:fld id="{904891A1-B38E-469E-8DEA-D4C984B8A7E7}" type="datetimeFigureOut">
              <a:rPr lang="en-US" smtClean="0"/>
              <a:t>11/16/2025</a:t>
            </a:fld>
            <a:endParaRPr lang="en-US" dirty="0"/>
          </a:p>
        </p:txBody>
      </p:sp>
      <p:sp>
        <p:nvSpPr>
          <p:cNvPr id="4" name="Slide Image Placeholder 3"/>
          <p:cNvSpPr>
            <a:spLocks noGrp="1" noRot="1" noChangeAspect="1"/>
          </p:cNvSpPr>
          <p:nvPr>
            <p:ph type="sldImg" idx="2"/>
          </p:nvPr>
        </p:nvSpPr>
        <p:spPr>
          <a:xfrm>
            <a:off x="715963" y="1160463"/>
            <a:ext cx="5572125" cy="3135312"/>
          </a:xfrm>
          <a:prstGeom prst="rect">
            <a:avLst/>
          </a:prstGeom>
          <a:noFill/>
          <a:ln w="12700">
            <a:solidFill>
              <a:prstClr val="black"/>
            </a:solidFill>
          </a:ln>
        </p:spPr>
        <p:txBody>
          <a:bodyPr vert="horz" lIns="93102" tIns="46552" rIns="93102" bIns="46552" rtlCol="0" anchor="ctr"/>
          <a:lstStyle/>
          <a:p>
            <a:endParaRPr lang="en-US" dirty="0"/>
          </a:p>
        </p:txBody>
      </p:sp>
      <p:sp>
        <p:nvSpPr>
          <p:cNvPr id="5" name="Notes Placeholder 4"/>
          <p:cNvSpPr>
            <a:spLocks noGrp="1"/>
          </p:cNvSpPr>
          <p:nvPr>
            <p:ph type="body" sz="quarter" idx="3"/>
          </p:nvPr>
        </p:nvSpPr>
        <p:spPr>
          <a:xfrm>
            <a:off x="700405" y="4470836"/>
            <a:ext cx="5603240" cy="3657958"/>
          </a:xfrm>
          <a:prstGeom prst="rect">
            <a:avLst/>
          </a:prstGeom>
        </p:spPr>
        <p:txBody>
          <a:bodyPr vert="horz" lIns="93102" tIns="46552" rIns="93102"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6"/>
            <a:ext cx="3035088" cy="466114"/>
          </a:xfrm>
          <a:prstGeom prst="rect">
            <a:avLst/>
          </a:prstGeom>
        </p:spPr>
        <p:txBody>
          <a:bodyPr vert="horz" lIns="93102" tIns="46552" rIns="93102" bIns="4655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7341" y="8823936"/>
            <a:ext cx="3035088" cy="466114"/>
          </a:xfrm>
          <a:prstGeom prst="rect">
            <a:avLst/>
          </a:prstGeom>
        </p:spPr>
        <p:txBody>
          <a:bodyPr vert="horz" lIns="93102" tIns="46552" rIns="93102" bIns="46552" rtlCol="0" anchor="b"/>
          <a:lstStyle>
            <a:lvl1pPr algn="r">
              <a:defRPr sz="1200"/>
            </a:lvl1pPr>
          </a:lstStyle>
          <a:p>
            <a:fld id="{1AF4517E-847C-48E1-B673-57D744C60800}" type="slidenum">
              <a:rPr lang="en-US" smtClean="0"/>
              <a:t>‹#›</a:t>
            </a:fld>
            <a:endParaRPr lang="en-US" dirty="0"/>
          </a:p>
        </p:txBody>
      </p:sp>
    </p:spTree>
    <p:extLst>
      <p:ext uri="{BB962C8B-B14F-4D97-AF65-F5344CB8AC3E}">
        <p14:creationId xmlns:p14="http://schemas.microsoft.com/office/powerpoint/2010/main" val="3200475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08ED0-275A-1203-BAD0-238B9288E2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2CBFCC-44FF-7761-D581-03E2A1E406DB}"/>
              </a:ext>
            </a:extLst>
          </p:cNvPr>
          <p:cNvSpPr>
            <a:spLocks noGrp="1" noRot="1" noChangeAspect="1"/>
          </p:cNvSpPr>
          <p:nvPr>
            <p:ph type="sldImg"/>
          </p:nvPr>
        </p:nvSpPr>
        <p:spPr>
          <a:xfrm>
            <a:off x="3167063" y="134938"/>
            <a:ext cx="3124200" cy="1757362"/>
          </a:xfrm>
        </p:spPr>
        <p:txBody>
          <a:bodyPr/>
          <a:lstStyle/>
          <a:p>
            <a:endParaRPr lang="en-US" dirty="0"/>
          </a:p>
        </p:txBody>
      </p:sp>
      <p:sp>
        <p:nvSpPr>
          <p:cNvPr id="3" name="Notes Placeholder 2">
            <a:extLst>
              <a:ext uri="{FF2B5EF4-FFF2-40B4-BE49-F238E27FC236}">
                <a16:creationId xmlns:a16="http://schemas.microsoft.com/office/drawing/2014/main" id="{711D4FFF-2E1B-9355-3830-2D9EBDED8B95}"/>
              </a:ext>
            </a:extLst>
          </p:cNvPr>
          <p:cNvSpPr>
            <a:spLocks noGrp="1"/>
          </p:cNvSpPr>
          <p:nvPr>
            <p:ph type="body" idx="1"/>
          </p:nvPr>
        </p:nvSpPr>
        <p:spPr>
          <a:xfrm>
            <a:off x="980567" y="2160478"/>
            <a:ext cx="7844536" cy="4342558"/>
          </a:xfrm>
        </p:spPr>
        <p:txBody>
          <a:bodyPr/>
          <a:lstStyle/>
          <a:p>
            <a:r>
              <a:rPr lang="en-US" dirty="0"/>
              <a:t>[20 seconds]</a:t>
            </a:r>
          </a:p>
          <a:p>
            <a:endParaRPr lang="en-US" dirty="0"/>
          </a:p>
          <a:p>
            <a:endParaRPr lang="en-US" dirty="0"/>
          </a:p>
          <a:p>
            <a:r>
              <a:rPr lang="en-US" dirty="0"/>
              <a:t>PPT based on being asked to speak about “recycling metals trade around the world, and what's the next step for recycled metals.”</a:t>
            </a:r>
          </a:p>
          <a:p>
            <a:endParaRPr lang="en-US" dirty="0"/>
          </a:p>
          <a:p>
            <a:endParaRPr lang="en-US" dirty="0"/>
          </a:p>
          <a:p>
            <a:endParaRPr lang="en-US" dirty="0"/>
          </a:p>
          <a:p>
            <a:endParaRPr lang="en-US" sz="1800" dirty="0"/>
          </a:p>
          <a:p>
            <a:r>
              <a:rPr lang="en-US" sz="1800" dirty="0"/>
              <a:t>I’m going to provide a </a:t>
            </a:r>
            <a:r>
              <a:rPr lang="en-US" sz="1800" b="1" dirty="0">
                <a:solidFill>
                  <a:srgbClr val="FF0000"/>
                </a:solidFill>
              </a:rPr>
              <a:t>high-level update on trends in the economy and markets that impact supply and demand for recycled materials</a:t>
            </a:r>
            <a:r>
              <a:rPr lang="en-US" sz="1800" dirty="0"/>
              <a:t>. </a:t>
            </a:r>
          </a:p>
          <a:p>
            <a:endParaRPr lang="en-US" sz="1800" dirty="0"/>
          </a:p>
          <a:p>
            <a:r>
              <a:rPr lang="en-US" sz="1800" dirty="0"/>
              <a:t>This past year has been about navigating complex market conditions where trade policies and economic forces create vastly different outcomes across material streams, supply chains, and regionally.</a:t>
            </a:r>
          </a:p>
          <a:p>
            <a:endParaRPr lang="en-US" sz="1800" dirty="0"/>
          </a:p>
          <a:p>
            <a:endParaRPr lang="en-US" sz="1800" dirty="0"/>
          </a:p>
          <a:p>
            <a:r>
              <a:rPr lang="en-US" sz="1800" dirty="0"/>
              <a:t>Let me walk you through what's driving some of these dynamics.</a:t>
            </a:r>
          </a:p>
        </p:txBody>
      </p:sp>
      <p:sp>
        <p:nvSpPr>
          <p:cNvPr id="4" name="Slide Number Placeholder 3">
            <a:extLst>
              <a:ext uri="{FF2B5EF4-FFF2-40B4-BE49-F238E27FC236}">
                <a16:creationId xmlns:a16="http://schemas.microsoft.com/office/drawing/2014/main" id="{B744E069-C6D4-2AF2-5C32-97650B9E8FB2}"/>
              </a:ext>
            </a:extLst>
          </p:cNvPr>
          <p:cNvSpPr>
            <a:spLocks noGrp="1"/>
          </p:cNvSpPr>
          <p:nvPr>
            <p:ph type="sldNum" sz="quarter" idx="5"/>
          </p:nvPr>
        </p:nvSpPr>
        <p:spPr/>
        <p:txBody>
          <a:bodyPr/>
          <a:lstStyle/>
          <a:p>
            <a:pPr defTabSz="465514">
              <a:defRPr/>
            </a:pPr>
            <a:fld id="{27535978-EC7E-9C44-A4ED-7E8D0647912D}" type="slidenum">
              <a:rPr lang="en-US">
                <a:solidFill>
                  <a:prstClr val="black"/>
                </a:solidFill>
                <a:latin typeface="Aptos" panose="02110004020202020204"/>
              </a:rPr>
              <a:pPr defTabSz="465514">
                <a:defRPr/>
              </a:pPr>
              <a:t>1</a:t>
            </a:fld>
            <a:endParaRPr lang="en-US" dirty="0">
              <a:solidFill>
                <a:prstClr val="black"/>
              </a:solidFill>
              <a:latin typeface="Aptos" panose="02110004020202020204"/>
            </a:endParaRPr>
          </a:p>
        </p:txBody>
      </p:sp>
    </p:spTree>
    <p:extLst>
      <p:ext uri="{BB962C8B-B14F-4D97-AF65-F5344CB8AC3E}">
        <p14:creationId xmlns:p14="http://schemas.microsoft.com/office/powerpoint/2010/main" val="943571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36E8A-501B-2243-9FD8-FA5F69D4B281}"/>
            </a:ext>
          </a:extLst>
        </p:cNvPr>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DA30D577-B9CA-1F6C-7D7F-18276532699E}"/>
              </a:ext>
            </a:extLst>
          </p:cNvPr>
          <p:cNvSpPr>
            <a:spLocks noGrp="1" noRot="1" noChangeAspect="1" noTextEdit="1"/>
          </p:cNvSpPr>
          <p:nvPr>
            <p:ph type="sldImg"/>
          </p:nvPr>
        </p:nvSpPr>
        <p:spPr bwMode="auto">
          <a:xfrm>
            <a:off x="2351088" y="523875"/>
            <a:ext cx="4645025" cy="26130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73731" name="Notes Placeholder 2">
            <a:extLst>
              <a:ext uri="{FF2B5EF4-FFF2-40B4-BE49-F238E27FC236}">
                <a16:creationId xmlns:a16="http://schemas.microsoft.com/office/drawing/2014/main" id="{04D8D97C-CC4F-8AA8-718E-F9230A3D78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69636" name="Slide Number Placeholder 3">
            <a:extLst>
              <a:ext uri="{FF2B5EF4-FFF2-40B4-BE49-F238E27FC236}">
                <a16:creationId xmlns:a16="http://schemas.microsoft.com/office/drawing/2014/main" id="{E12D8120-7CD7-1BCF-7C21-21DDD95EE61E}"/>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D71311C-D959-460A-9632-510D1CC9BFE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59535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1738B-FDD4-EA89-32FE-35C6E85348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D6DE9E-4036-FA31-F747-EBE8E2C7A978}"/>
              </a:ext>
            </a:extLst>
          </p:cNvPr>
          <p:cNvSpPr>
            <a:spLocks noGrp="1" noRot="1" noChangeAspect="1"/>
          </p:cNvSpPr>
          <p:nvPr>
            <p:ph type="sldImg"/>
          </p:nvPr>
        </p:nvSpPr>
        <p:spPr>
          <a:xfrm>
            <a:off x="2611438" y="593725"/>
            <a:ext cx="4271962" cy="2403475"/>
          </a:xfrm>
        </p:spPr>
        <p:txBody>
          <a:bodyPr/>
          <a:lstStyle/>
          <a:p>
            <a:endParaRPr lang="en-US" dirty="0"/>
          </a:p>
        </p:txBody>
      </p:sp>
      <p:sp>
        <p:nvSpPr>
          <p:cNvPr id="3" name="Notes Placeholder 2">
            <a:extLst>
              <a:ext uri="{FF2B5EF4-FFF2-40B4-BE49-F238E27FC236}">
                <a16:creationId xmlns:a16="http://schemas.microsoft.com/office/drawing/2014/main" id="{11BFE27E-3077-174C-D2F4-2F760D7D0156}"/>
              </a:ext>
            </a:extLst>
          </p:cNvPr>
          <p:cNvSpPr>
            <a:spLocks noGrp="1"/>
          </p:cNvSpPr>
          <p:nvPr>
            <p:ph type="body" idx="1"/>
          </p:nvPr>
        </p:nvSpPr>
        <p:spPr/>
        <p:txBody>
          <a:bodyPr/>
          <a:lstStyle/>
          <a:p>
            <a:pPr defTabSz="948718">
              <a:defRPr/>
            </a:pPr>
            <a:endParaRPr lang="en-US" sz="1800" dirty="0"/>
          </a:p>
        </p:txBody>
      </p:sp>
      <p:sp>
        <p:nvSpPr>
          <p:cNvPr id="4" name="Slide Number Placeholder 3">
            <a:extLst>
              <a:ext uri="{FF2B5EF4-FFF2-40B4-BE49-F238E27FC236}">
                <a16:creationId xmlns:a16="http://schemas.microsoft.com/office/drawing/2014/main" id="{8A1EDD29-ECBB-4639-1132-16DC11A8E010}"/>
              </a:ext>
            </a:extLst>
          </p:cNvPr>
          <p:cNvSpPr>
            <a:spLocks noGrp="1"/>
          </p:cNvSpPr>
          <p:nvPr>
            <p:ph type="sldNum" sz="quarter" idx="5"/>
          </p:nvPr>
        </p:nvSpPr>
        <p:spPr/>
        <p:txBody>
          <a:bodyPr/>
          <a:lstStyle/>
          <a:p>
            <a:pPr defTabSz="465514">
              <a:defRPr/>
            </a:pPr>
            <a:fld id="{27535978-EC7E-9C44-A4ED-7E8D0647912D}" type="slidenum">
              <a:rPr lang="en-US">
                <a:solidFill>
                  <a:prstClr val="black"/>
                </a:solidFill>
                <a:latin typeface="Aptos" panose="02110004020202020204"/>
              </a:rPr>
              <a:pPr defTabSz="465514">
                <a:defRPr/>
              </a:pPr>
              <a:t>11</a:t>
            </a:fld>
            <a:endParaRPr lang="en-US" dirty="0">
              <a:solidFill>
                <a:prstClr val="black"/>
              </a:solidFill>
              <a:latin typeface="Aptos" panose="02110004020202020204"/>
            </a:endParaRPr>
          </a:p>
        </p:txBody>
      </p:sp>
    </p:spTree>
    <p:extLst>
      <p:ext uri="{BB962C8B-B14F-4D97-AF65-F5344CB8AC3E}">
        <p14:creationId xmlns:p14="http://schemas.microsoft.com/office/powerpoint/2010/main" val="3197826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E9B04-7BF2-5A28-B115-8F7CD78D448F}"/>
            </a:ext>
          </a:extLst>
        </p:cNvPr>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FA809EDE-8490-A4B5-DB16-9267C946BE33}"/>
              </a:ext>
            </a:extLst>
          </p:cNvPr>
          <p:cNvSpPr>
            <a:spLocks noGrp="1" noRot="1" noChangeAspect="1" noTextEdit="1"/>
          </p:cNvSpPr>
          <p:nvPr>
            <p:ph type="sldImg"/>
          </p:nvPr>
        </p:nvSpPr>
        <p:spPr bwMode="auto">
          <a:xfrm>
            <a:off x="2439988" y="544513"/>
            <a:ext cx="4826000" cy="2714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73731" name="Notes Placeholder 2">
            <a:extLst>
              <a:ext uri="{FF2B5EF4-FFF2-40B4-BE49-F238E27FC236}">
                <a16:creationId xmlns:a16="http://schemas.microsoft.com/office/drawing/2014/main" id="{82C26E44-A53D-07AA-C815-7D3846AEDB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69636" name="Slide Number Placeholder 3">
            <a:extLst>
              <a:ext uri="{FF2B5EF4-FFF2-40B4-BE49-F238E27FC236}">
                <a16:creationId xmlns:a16="http://schemas.microsoft.com/office/drawing/2014/main" id="{0C5C7C7A-8E50-8D24-3C4B-0F4533F3B9FE}"/>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465514" fontAlgn="base">
              <a:spcBef>
                <a:spcPct val="0"/>
              </a:spcBef>
              <a:spcAft>
                <a:spcPct val="0"/>
              </a:spcAft>
              <a:defRPr/>
            </a:pPr>
            <a:fld id="{FD71311C-D959-460A-9632-510D1CC9BFEF}" type="slidenum">
              <a:rPr lang="en-US">
                <a:solidFill>
                  <a:prstClr val="black"/>
                </a:solidFill>
                <a:latin typeface="Aptos" panose="02110004020202020204"/>
              </a:rPr>
              <a:pPr defTabSz="465514" fontAlgn="base">
                <a:spcBef>
                  <a:spcPct val="0"/>
                </a:spcBef>
                <a:spcAft>
                  <a:spcPct val="0"/>
                </a:spcAft>
                <a:defRPr/>
              </a:pPr>
              <a:t>12</a:t>
            </a:fld>
            <a:endParaRPr lang="en-US" dirty="0">
              <a:solidFill>
                <a:prstClr val="black"/>
              </a:solidFill>
              <a:latin typeface="Aptos" panose="02110004020202020204"/>
            </a:endParaRPr>
          </a:p>
        </p:txBody>
      </p:sp>
    </p:spTree>
    <p:extLst>
      <p:ext uri="{BB962C8B-B14F-4D97-AF65-F5344CB8AC3E}">
        <p14:creationId xmlns:p14="http://schemas.microsoft.com/office/powerpoint/2010/main" val="2686927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17730-8CBA-D584-20DA-9ABD909CC1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3AF98E-E8F4-39CF-D52E-E189F9A9DFDF}"/>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5BD30B56-5270-6DFB-C7F3-D0782B8B510F}"/>
              </a:ext>
            </a:extLst>
          </p:cNvPr>
          <p:cNvSpPr>
            <a:spLocks noGrp="1"/>
          </p:cNvSpPr>
          <p:nvPr>
            <p:ph type="body" idx="1"/>
          </p:nvPr>
        </p:nvSpPr>
        <p:spPr/>
        <p:txBody>
          <a:bodyPr/>
          <a:lstStyle/>
          <a:p>
            <a:r>
              <a:rPr lang="en-US" dirty="0"/>
              <a:t>Before I conclude, I want to invite everyone to Rema's upcoming convention  - scheduled for May 12</a:t>
            </a:r>
            <a:r>
              <a:rPr lang="en-US" baseline="30000" dirty="0"/>
              <a:t>th</a:t>
            </a:r>
            <a:r>
              <a:rPr lang="en-US" dirty="0"/>
              <a:t> through 15, of 2025 in San diego, CA.</a:t>
            </a:r>
          </a:p>
          <a:p>
            <a:endParaRPr lang="en-US" dirty="0"/>
          </a:p>
          <a:p>
            <a:r>
              <a:rPr lang="en-US" dirty="0"/>
              <a:t>With 7,000 recycling professional expected from around the world and a sold out exhibit hall, we expect for ReMA2025 to be the largest gathering of the industry anywhere in the world.  </a:t>
            </a:r>
          </a:p>
          <a:p>
            <a:endParaRPr lang="en-US" dirty="0"/>
          </a:p>
          <a:p>
            <a:r>
              <a:rPr lang="en-US" dirty="0"/>
              <a:t>I sincerely hope that all of you will join us.</a:t>
            </a:r>
          </a:p>
          <a:p>
            <a:endParaRPr lang="en-US" dirty="0"/>
          </a:p>
          <a:p>
            <a:r>
              <a:rPr lang="en-US" dirty="0"/>
              <a:t>And to that CMRA for our friendship over the years, we would like to offer all CMRA members a discount to the Show</a:t>
            </a:r>
          </a:p>
          <a:p>
            <a:endParaRPr lang="en-US" dirty="0"/>
          </a:p>
          <a:p>
            <a:endParaRPr lang="en-US" dirty="0"/>
          </a:p>
          <a:p>
            <a:endParaRPr lang="en-US" dirty="0"/>
          </a:p>
          <a:p>
            <a:endParaRPr lang="en-US" dirty="0"/>
          </a:p>
          <a:p>
            <a:r>
              <a:rPr lang="en-US" dirty="0"/>
              <a:t>Codes are seen on this slide and can be used when you register at ReMA2025.org.  Alos, once you register you will have the opportunity to get an automatically generated Visa invitation letter toe as your travel to the United States.</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DD2B7AF3-E6A9-8EB0-482C-47AE2BFF965B}"/>
              </a:ext>
            </a:extLst>
          </p:cNvPr>
          <p:cNvSpPr>
            <a:spLocks noGrp="1"/>
          </p:cNvSpPr>
          <p:nvPr>
            <p:ph type="sldNum" sz="quarter" idx="5"/>
          </p:nvPr>
        </p:nvSpPr>
        <p:spPr/>
        <p:txBody>
          <a:bodyPr/>
          <a:lstStyle/>
          <a:p>
            <a:fld id="{27535978-EC7E-9C44-A4ED-7E8D0647912D}" type="slidenum">
              <a:rPr lang="en-US" smtClean="0"/>
              <a:t>13</a:t>
            </a:fld>
            <a:endParaRPr lang="en-US" dirty="0"/>
          </a:p>
        </p:txBody>
      </p:sp>
    </p:spTree>
    <p:extLst>
      <p:ext uri="{BB962C8B-B14F-4D97-AF65-F5344CB8AC3E}">
        <p14:creationId xmlns:p14="http://schemas.microsoft.com/office/powerpoint/2010/main" val="173256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81D64-EC08-942C-B372-D23A74C10B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3F9F38-CDF2-C5DE-DF78-2F6924151C8A}"/>
              </a:ext>
            </a:extLst>
          </p:cNvPr>
          <p:cNvSpPr>
            <a:spLocks noGrp="1" noRot="1" noChangeAspect="1"/>
          </p:cNvSpPr>
          <p:nvPr>
            <p:ph type="sldImg"/>
          </p:nvPr>
        </p:nvSpPr>
        <p:spPr>
          <a:xfrm>
            <a:off x="6489700" y="504825"/>
            <a:ext cx="2378075" cy="1338263"/>
          </a:xfrm>
        </p:spPr>
        <p:txBody>
          <a:bodyPr/>
          <a:lstStyle/>
          <a:p>
            <a:endParaRPr lang="en-US" dirty="0"/>
          </a:p>
        </p:txBody>
      </p:sp>
      <p:sp>
        <p:nvSpPr>
          <p:cNvPr id="3" name="Notes Placeholder 2">
            <a:extLst>
              <a:ext uri="{FF2B5EF4-FFF2-40B4-BE49-F238E27FC236}">
                <a16:creationId xmlns:a16="http://schemas.microsoft.com/office/drawing/2014/main" id="{75979BD8-1447-D874-EB85-87BC64B87F80}"/>
              </a:ext>
            </a:extLst>
          </p:cNvPr>
          <p:cNvSpPr>
            <a:spLocks noGrp="1"/>
          </p:cNvSpPr>
          <p:nvPr>
            <p:ph type="body" idx="1"/>
          </p:nvPr>
        </p:nvSpPr>
        <p:spPr>
          <a:xfrm>
            <a:off x="690456" y="384858"/>
            <a:ext cx="7844536" cy="7313641"/>
          </a:xfrm>
        </p:spPr>
        <p:txBody>
          <a:bodyPr/>
          <a:lstStyle/>
          <a:p>
            <a:endParaRPr lang="en-US" sz="1600" dirty="0"/>
          </a:p>
        </p:txBody>
      </p:sp>
      <p:sp>
        <p:nvSpPr>
          <p:cNvPr id="4" name="Slide Number Placeholder 3">
            <a:extLst>
              <a:ext uri="{FF2B5EF4-FFF2-40B4-BE49-F238E27FC236}">
                <a16:creationId xmlns:a16="http://schemas.microsoft.com/office/drawing/2014/main" id="{97857189-E2A4-4FBE-E0AF-3A0E4D8842A5}"/>
              </a:ext>
            </a:extLst>
          </p:cNvPr>
          <p:cNvSpPr>
            <a:spLocks noGrp="1"/>
          </p:cNvSpPr>
          <p:nvPr>
            <p:ph type="sldNum" sz="quarter" idx="5"/>
          </p:nvPr>
        </p:nvSpPr>
        <p:spPr/>
        <p:txBody>
          <a:bodyPr/>
          <a:lstStyle/>
          <a:p>
            <a:pPr defTabSz="465514">
              <a:defRPr/>
            </a:pPr>
            <a:fld id="{27535978-EC7E-9C44-A4ED-7E8D0647912D}" type="slidenum">
              <a:rPr lang="en-US">
                <a:solidFill>
                  <a:prstClr val="black"/>
                </a:solidFill>
                <a:latin typeface="Aptos" panose="02110004020202020204"/>
              </a:rPr>
              <a:pPr defTabSz="465514">
                <a:defRPr/>
              </a:pPr>
              <a:t>14</a:t>
            </a:fld>
            <a:endParaRPr lang="en-US" dirty="0">
              <a:solidFill>
                <a:prstClr val="black"/>
              </a:solidFill>
              <a:latin typeface="Aptos" panose="02110004020202020204"/>
            </a:endParaRPr>
          </a:p>
        </p:txBody>
      </p:sp>
    </p:spTree>
    <p:extLst>
      <p:ext uri="{BB962C8B-B14F-4D97-AF65-F5344CB8AC3E}">
        <p14:creationId xmlns:p14="http://schemas.microsoft.com/office/powerpoint/2010/main" val="3166948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F4517E-847C-48E1-B673-57D744C60800}" type="slidenum">
              <a:rPr lang="en-US" smtClean="0"/>
              <a:t>15</a:t>
            </a:fld>
            <a:endParaRPr lang="en-US" dirty="0"/>
          </a:p>
        </p:txBody>
      </p:sp>
    </p:spTree>
    <p:extLst>
      <p:ext uri="{BB962C8B-B14F-4D97-AF65-F5344CB8AC3E}">
        <p14:creationId xmlns:p14="http://schemas.microsoft.com/office/powerpoint/2010/main" val="2429558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F4517E-847C-48E1-B673-57D744C60800}" type="slidenum">
              <a:rPr lang="en-US" smtClean="0"/>
              <a:t>16</a:t>
            </a:fld>
            <a:endParaRPr lang="en-US" dirty="0"/>
          </a:p>
        </p:txBody>
      </p:sp>
    </p:spTree>
    <p:extLst>
      <p:ext uri="{BB962C8B-B14F-4D97-AF65-F5344CB8AC3E}">
        <p14:creationId xmlns:p14="http://schemas.microsoft.com/office/powerpoint/2010/main" val="1000216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5913" y="157163"/>
            <a:ext cx="4687887" cy="2636837"/>
          </a:xfrm>
        </p:spPr>
        <p:txBody>
          <a:bodyPr/>
          <a:lstStyle/>
          <a:p>
            <a:endParaRPr lang="en-US" dirty="0"/>
          </a:p>
        </p:txBody>
      </p:sp>
      <p:sp>
        <p:nvSpPr>
          <p:cNvPr id="3" name="Notes Placeholder 2"/>
          <p:cNvSpPr>
            <a:spLocks noGrp="1"/>
          </p:cNvSpPr>
          <p:nvPr>
            <p:ph type="body" idx="1"/>
          </p:nvPr>
        </p:nvSpPr>
        <p:spPr>
          <a:xfrm>
            <a:off x="730119" y="2934010"/>
            <a:ext cx="7930407" cy="4031734"/>
          </a:xfrm>
        </p:spPr>
        <p:txBody>
          <a:bodyPr/>
          <a:lstStyle/>
          <a:p>
            <a:pPr defTabSz="1002890">
              <a:spcAft>
                <a:spcPts val="657"/>
              </a:spcAft>
              <a:defRPr/>
            </a:pPr>
            <a:endParaRPr lang="en-US" kern="0" dirty="0">
              <a:solidFill>
                <a:srgbClr val="16204F"/>
              </a:solidFill>
            </a:endParaRPr>
          </a:p>
        </p:txBody>
      </p:sp>
      <p:sp>
        <p:nvSpPr>
          <p:cNvPr id="4" name="Slide Number Placeholder 3"/>
          <p:cNvSpPr>
            <a:spLocks noGrp="1"/>
          </p:cNvSpPr>
          <p:nvPr>
            <p:ph type="sldNum" sz="quarter" idx="10"/>
          </p:nvPr>
        </p:nvSpPr>
        <p:spPr/>
        <p:txBody>
          <a:bodyPr/>
          <a:lstStyle/>
          <a:p>
            <a:pPr defTabSz="465514">
              <a:defRPr/>
            </a:pPr>
            <a:fld id="{1C7C9FB9-3BF8-46B5-92B7-F96829F6AC60}" type="slidenum">
              <a:rPr lang="en-US">
                <a:solidFill>
                  <a:prstClr val="black"/>
                </a:solidFill>
                <a:latin typeface="Aptos" panose="02110004020202020204"/>
              </a:rPr>
              <a:pPr defTabSz="465514">
                <a:defRPr/>
              </a:pPr>
              <a:t>17</a:t>
            </a:fld>
            <a:endParaRPr lang="en-US" dirty="0">
              <a:solidFill>
                <a:prstClr val="black"/>
              </a:solidFill>
              <a:latin typeface="Aptos" panose="02110004020202020204"/>
            </a:endParaRPr>
          </a:p>
        </p:txBody>
      </p:sp>
    </p:spTree>
    <p:extLst>
      <p:ext uri="{BB962C8B-B14F-4D97-AF65-F5344CB8AC3E}">
        <p14:creationId xmlns:p14="http://schemas.microsoft.com/office/powerpoint/2010/main" val="302382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12E9A-CB76-674D-78A6-62FE96C0CA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FA3933-330E-D011-1189-235E911E0048}"/>
              </a:ext>
            </a:extLst>
          </p:cNvPr>
          <p:cNvSpPr>
            <a:spLocks noGrp="1" noRot="1" noChangeAspect="1"/>
          </p:cNvSpPr>
          <p:nvPr>
            <p:ph type="sldImg"/>
          </p:nvPr>
        </p:nvSpPr>
        <p:spPr>
          <a:xfrm>
            <a:off x="6118225" y="292100"/>
            <a:ext cx="3122613" cy="1755775"/>
          </a:xfrm>
        </p:spPr>
        <p:txBody>
          <a:bodyPr/>
          <a:lstStyle/>
          <a:p>
            <a:endParaRPr lang="en-US" dirty="0"/>
          </a:p>
        </p:txBody>
      </p:sp>
      <p:sp>
        <p:nvSpPr>
          <p:cNvPr id="3" name="Notes Placeholder 2">
            <a:extLst>
              <a:ext uri="{FF2B5EF4-FFF2-40B4-BE49-F238E27FC236}">
                <a16:creationId xmlns:a16="http://schemas.microsoft.com/office/drawing/2014/main" id="{07EAD8E1-E9C9-2A95-C3E9-6FCC1E732D0F}"/>
              </a:ext>
            </a:extLst>
          </p:cNvPr>
          <p:cNvSpPr>
            <a:spLocks noGrp="1"/>
          </p:cNvSpPr>
          <p:nvPr>
            <p:ph type="body" idx="1"/>
          </p:nvPr>
        </p:nvSpPr>
        <p:spPr>
          <a:xfrm>
            <a:off x="412642" y="640942"/>
            <a:ext cx="8412461" cy="5934109"/>
          </a:xfrm>
        </p:spPr>
        <p:txBody>
          <a:bodyPr/>
          <a:lstStyle/>
          <a:p>
            <a:pPr defTabSz="931029">
              <a:defRPr/>
            </a:pPr>
            <a:r>
              <a:rPr lang="en-US" sz="900" dirty="0"/>
              <a:t>U.S. Manufacturing PMI: &lt;50 (contraction) for 8+ mos; exceptional performance post-Covid has faded</a:t>
            </a:r>
          </a:p>
          <a:p>
            <a:pPr defTabSz="931029">
              <a:defRPr/>
            </a:pPr>
            <a:endParaRPr lang="en-US" sz="900" dirty="0"/>
          </a:p>
          <a:p>
            <a:pPr defTabSz="931029">
              <a:defRPr/>
            </a:pPr>
            <a:r>
              <a:rPr lang="en-US" sz="900" dirty="0"/>
              <a:t>China PMI: &gt;50 (expansion) for 3 mos but, not above 50 by much. China’s PMI has been hovering around the 50-line (no growth) for some time</a:t>
            </a:r>
          </a:p>
          <a:p>
            <a:pPr defTabSz="931029">
              <a:defRPr/>
            </a:pPr>
            <a:endParaRPr lang="en-US" sz="900" dirty="0"/>
          </a:p>
          <a:p>
            <a:pPr defTabSz="931029">
              <a:defRPr/>
            </a:pPr>
            <a:r>
              <a:rPr lang="en-US" sz="900" dirty="0"/>
              <a:t>Global PMI: &gt;50 (expansion) for 3 mos but, not above 50 by much. Global manufacturing has generally lacked momentum since mid-2022 (most recent reading is 50.8)</a:t>
            </a:r>
          </a:p>
        </p:txBody>
      </p:sp>
      <p:sp>
        <p:nvSpPr>
          <p:cNvPr id="4" name="Slide Number Placeholder 3">
            <a:extLst>
              <a:ext uri="{FF2B5EF4-FFF2-40B4-BE49-F238E27FC236}">
                <a16:creationId xmlns:a16="http://schemas.microsoft.com/office/drawing/2014/main" id="{4FB4A339-9460-2376-A2BE-C0EB9531B201}"/>
              </a:ext>
            </a:extLst>
          </p:cNvPr>
          <p:cNvSpPr>
            <a:spLocks noGrp="1"/>
          </p:cNvSpPr>
          <p:nvPr>
            <p:ph type="sldNum" sz="quarter" idx="5"/>
          </p:nvPr>
        </p:nvSpPr>
        <p:spPr/>
        <p:txBody>
          <a:bodyPr/>
          <a:lstStyle/>
          <a:p>
            <a:pPr defTabSz="465514">
              <a:defRPr/>
            </a:pPr>
            <a:fld id="{27535978-EC7E-9C44-A4ED-7E8D0647912D}" type="slidenum">
              <a:rPr lang="en-US">
                <a:solidFill>
                  <a:prstClr val="black"/>
                </a:solidFill>
                <a:latin typeface="Aptos" panose="02110004020202020204"/>
              </a:rPr>
              <a:pPr defTabSz="465514">
                <a:defRPr/>
              </a:pPr>
              <a:t>18</a:t>
            </a:fld>
            <a:endParaRPr lang="en-US" dirty="0">
              <a:solidFill>
                <a:prstClr val="black"/>
              </a:solidFill>
              <a:latin typeface="Aptos" panose="02110004020202020204"/>
            </a:endParaRPr>
          </a:p>
        </p:txBody>
      </p:sp>
    </p:spTree>
    <p:extLst>
      <p:ext uri="{BB962C8B-B14F-4D97-AF65-F5344CB8AC3E}">
        <p14:creationId xmlns:p14="http://schemas.microsoft.com/office/powerpoint/2010/main" val="143742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535978-EC7E-9C44-A4ED-7E8D0647912D}" type="slidenum">
              <a:rPr lang="en-US" smtClean="0"/>
              <a:t>19</a:t>
            </a:fld>
            <a:endParaRPr lang="en-US" dirty="0"/>
          </a:p>
        </p:txBody>
      </p:sp>
    </p:spTree>
    <p:extLst>
      <p:ext uri="{BB962C8B-B14F-4D97-AF65-F5344CB8AC3E}">
        <p14:creationId xmlns:p14="http://schemas.microsoft.com/office/powerpoint/2010/main" val="3052065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36570-099F-B272-D01D-070A238A47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3E4FB3-1A3C-B9AE-4A82-54B7C6F6BCD2}"/>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2B78F8F2-14A2-9D9C-DD11-5860BCB23F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FB7D69-310C-8537-D63B-5208C1167A6A}"/>
              </a:ext>
            </a:extLst>
          </p:cNvPr>
          <p:cNvSpPr>
            <a:spLocks noGrp="1"/>
          </p:cNvSpPr>
          <p:nvPr>
            <p:ph type="sldNum" sz="quarter" idx="5"/>
          </p:nvPr>
        </p:nvSpPr>
        <p:spPr/>
        <p:txBody>
          <a:bodyPr/>
          <a:lstStyle/>
          <a:p>
            <a:pPr defTabSz="931029">
              <a:defRPr/>
            </a:pPr>
            <a:fld id="{27535978-EC7E-9C44-A4ED-7E8D0647912D}" type="slidenum">
              <a:rPr lang="en-US">
                <a:solidFill>
                  <a:prstClr val="black"/>
                </a:solidFill>
                <a:latin typeface="Aptos" panose="02110004020202020204"/>
              </a:rPr>
              <a:pPr defTabSz="931029">
                <a:defRPr/>
              </a:pPr>
              <a:t>2</a:t>
            </a:fld>
            <a:endParaRPr lang="en-US" dirty="0">
              <a:solidFill>
                <a:prstClr val="black"/>
              </a:solidFill>
              <a:latin typeface="Aptos" panose="02110004020202020204"/>
            </a:endParaRPr>
          </a:p>
        </p:txBody>
      </p:sp>
    </p:spTree>
    <p:extLst>
      <p:ext uri="{BB962C8B-B14F-4D97-AF65-F5344CB8AC3E}">
        <p14:creationId xmlns:p14="http://schemas.microsoft.com/office/powerpoint/2010/main" val="8664659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852F5-13F3-1EEB-2074-ECFCC0F984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96D94B-CEA3-40C0-9ED0-D2937B0DD3FA}"/>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6DFAE27A-02A3-97BF-8AA2-7198ADF4BDA2}"/>
              </a:ext>
            </a:extLst>
          </p:cNvPr>
          <p:cNvSpPr>
            <a:spLocks noGrp="1"/>
          </p:cNvSpPr>
          <p:nvPr>
            <p:ph type="body" idx="1"/>
          </p:nvPr>
        </p:nvSpPr>
        <p:spPr/>
        <p:txBody>
          <a:bodyPr/>
          <a:lstStyle/>
          <a:p>
            <a:r>
              <a:rPr lang="en-US" dirty="0"/>
              <a:t>Before I conclude, I want to invite everyone to Rema's upcoming convention  - scheduled for May 12</a:t>
            </a:r>
            <a:r>
              <a:rPr lang="en-US" baseline="30000" dirty="0"/>
              <a:t>th</a:t>
            </a:r>
            <a:r>
              <a:rPr lang="en-US" dirty="0"/>
              <a:t> through 15, of 2025 in San diego, CA.</a:t>
            </a:r>
          </a:p>
          <a:p>
            <a:endParaRPr lang="en-US" dirty="0"/>
          </a:p>
          <a:p>
            <a:r>
              <a:rPr lang="en-US" dirty="0"/>
              <a:t>With 7,000 recycling professional expected from around the world and a sold out exhibit hall, we expect for ReMA2025 to be the largest gathering of the industry anywhere in the world.  </a:t>
            </a:r>
          </a:p>
          <a:p>
            <a:endParaRPr lang="en-US" dirty="0"/>
          </a:p>
          <a:p>
            <a:r>
              <a:rPr lang="en-US" dirty="0"/>
              <a:t>I sincerely hope that all of you will join us.</a:t>
            </a:r>
          </a:p>
          <a:p>
            <a:endParaRPr lang="en-US" dirty="0"/>
          </a:p>
          <a:p>
            <a:r>
              <a:rPr lang="en-US" dirty="0"/>
              <a:t>And to that CMRA for our friendship over the years, we would like to offer all CMRA members a discount to the Show</a:t>
            </a:r>
          </a:p>
          <a:p>
            <a:endParaRPr lang="en-US" dirty="0"/>
          </a:p>
          <a:p>
            <a:endParaRPr lang="en-US" dirty="0"/>
          </a:p>
          <a:p>
            <a:endParaRPr lang="en-US" dirty="0"/>
          </a:p>
          <a:p>
            <a:endParaRPr lang="en-US" dirty="0"/>
          </a:p>
          <a:p>
            <a:r>
              <a:rPr lang="en-US" dirty="0"/>
              <a:t>Codes are seen on this slide and can be used when you register at ReMA2025.org.  Alos, once you register you will have the opportunity to get an automatically generated Visa invitation letter toe as your travel to the United States.</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E865E9B6-4D12-9C42-FD8E-C8FB944B3989}"/>
              </a:ext>
            </a:extLst>
          </p:cNvPr>
          <p:cNvSpPr>
            <a:spLocks noGrp="1"/>
          </p:cNvSpPr>
          <p:nvPr>
            <p:ph type="sldNum" sz="quarter" idx="5"/>
          </p:nvPr>
        </p:nvSpPr>
        <p:spPr/>
        <p:txBody>
          <a:bodyPr/>
          <a:lstStyle/>
          <a:p>
            <a:fld id="{27535978-EC7E-9C44-A4ED-7E8D0647912D}" type="slidenum">
              <a:rPr lang="en-US" smtClean="0"/>
              <a:t>21</a:t>
            </a:fld>
            <a:endParaRPr lang="en-US" dirty="0"/>
          </a:p>
        </p:txBody>
      </p:sp>
    </p:spTree>
    <p:extLst>
      <p:ext uri="{BB962C8B-B14F-4D97-AF65-F5344CB8AC3E}">
        <p14:creationId xmlns:p14="http://schemas.microsoft.com/office/powerpoint/2010/main" val="997507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0B1BE-5357-E371-8FB5-C799143919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8FD884-62D0-529A-F540-29FB46392822}"/>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D2E55290-06C1-6308-7B25-26A19BD19B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C65A35-749B-2377-FC97-1CEC5024D1F8}"/>
              </a:ext>
            </a:extLst>
          </p:cNvPr>
          <p:cNvSpPr>
            <a:spLocks noGrp="1"/>
          </p:cNvSpPr>
          <p:nvPr>
            <p:ph type="sldNum" sz="quarter" idx="5"/>
          </p:nvPr>
        </p:nvSpPr>
        <p:spPr/>
        <p:txBody>
          <a:bodyPr/>
          <a:lstStyle/>
          <a:p>
            <a:fld id="{27535978-EC7E-9C44-A4ED-7E8D0647912D}" type="slidenum">
              <a:rPr lang="en-US" smtClean="0"/>
              <a:t>22</a:t>
            </a:fld>
            <a:endParaRPr lang="en-US" dirty="0"/>
          </a:p>
        </p:txBody>
      </p:sp>
    </p:spTree>
    <p:extLst>
      <p:ext uri="{BB962C8B-B14F-4D97-AF65-F5344CB8AC3E}">
        <p14:creationId xmlns:p14="http://schemas.microsoft.com/office/powerpoint/2010/main" val="20943647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0B1BE-5357-E371-8FB5-C799143919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8FD884-62D0-529A-F540-29FB46392822}"/>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D2E55290-06C1-6308-7B25-26A19BD19B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C65A35-749B-2377-FC97-1CEC5024D1F8}"/>
              </a:ext>
            </a:extLst>
          </p:cNvPr>
          <p:cNvSpPr>
            <a:spLocks noGrp="1"/>
          </p:cNvSpPr>
          <p:nvPr>
            <p:ph type="sldNum" sz="quarter" idx="5"/>
          </p:nvPr>
        </p:nvSpPr>
        <p:spPr/>
        <p:txBody>
          <a:bodyPr/>
          <a:lstStyle/>
          <a:p>
            <a:fld id="{27535978-EC7E-9C44-A4ED-7E8D0647912D}" type="slidenum">
              <a:rPr lang="en-US" smtClean="0"/>
              <a:t>23</a:t>
            </a:fld>
            <a:endParaRPr lang="en-US" dirty="0"/>
          </a:p>
        </p:txBody>
      </p:sp>
    </p:spTree>
    <p:extLst>
      <p:ext uri="{BB962C8B-B14F-4D97-AF65-F5344CB8AC3E}">
        <p14:creationId xmlns:p14="http://schemas.microsoft.com/office/powerpoint/2010/main" val="20943647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2723C-12F8-D7B8-2CEB-251CE8EE9D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01D52-3CD3-1BB3-8B1E-9607E8B9E204}"/>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D435A164-6CDF-162E-4239-69906E8BD6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1F3210-A8BB-AE9F-7476-8C1C5AA48345}"/>
              </a:ext>
            </a:extLst>
          </p:cNvPr>
          <p:cNvSpPr>
            <a:spLocks noGrp="1"/>
          </p:cNvSpPr>
          <p:nvPr>
            <p:ph type="sldNum" sz="quarter" idx="5"/>
          </p:nvPr>
        </p:nvSpPr>
        <p:spPr/>
        <p:txBody>
          <a:bodyPr/>
          <a:lstStyle/>
          <a:p>
            <a:fld id="{27535978-EC7E-9C44-A4ED-7E8D0647912D}" type="slidenum">
              <a:rPr lang="en-US" smtClean="0"/>
              <a:t>24</a:t>
            </a:fld>
            <a:endParaRPr lang="en-US" dirty="0"/>
          </a:p>
        </p:txBody>
      </p:sp>
    </p:spTree>
    <p:extLst>
      <p:ext uri="{BB962C8B-B14F-4D97-AF65-F5344CB8AC3E}">
        <p14:creationId xmlns:p14="http://schemas.microsoft.com/office/powerpoint/2010/main" val="2629421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548B6-4ED7-7887-B8BF-D68878C84F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8628CF-BFBD-A242-DA46-CBAAD2AB5A4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120D64E-C176-D389-E881-8F24361068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1A18CC-F2BF-5760-2535-7A22AB1B573C}"/>
              </a:ext>
            </a:extLst>
          </p:cNvPr>
          <p:cNvSpPr>
            <a:spLocks noGrp="1"/>
          </p:cNvSpPr>
          <p:nvPr>
            <p:ph type="sldNum" sz="quarter" idx="5"/>
          </p:nvPr>
        </p:nvSpPr>
        <p:spPr/>
        <p:txBody>
          <a:bodyPr/>
          <a:lstStyle/>
          <a:p>
            <a:fld id="{27535978-EC7E-9C44-A4ED-7E8D0647912D}" type="slidenum">
              <a:rPr lang="en-US" smtClean="0"/>
              <a:t>25</a:t>
            </a:fld>
            <a:endParaRPr lang="en-US" dirty="0"/>
          </a:p>
        </p:txBody>
      </p:sp>
    </p:spTree>
    <p:extLst>
      <p:ext uri="{BB962C8B-B14F-4D97-AF65-F5344CB8AC3E}">
        <p14:creationId xmlns:p14="http://schemas.microsoft.com/office/powerpoint/2010/main" val="22730316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0C5C4-74AA-663E-0FB4-B8160390E0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881969-054D-0C9C-DFD9-3FD0400B372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527928D-FE64-A39C-88D8-4CBE6451F1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DE6CBA-00E5-D475-3BFC-3AC55A461F34}"/>
              </a:ext>
            </a:extLst>
          </p:cNvPr>
          <p:cNvSpPr>
            <a:spLocks noGrp="1"/>
          </p:cNvSpPr>
          <p:nvPr>
            <p:ph type="sldNum" sz="quarter" idx="5"/>
          </p:nvPr>
        </p:nvSpPr>
        <p:spPr/>
        <p:txBody>
          <a:bodyPr/>
          <a:lstStyle/>
          <a:p>
            <a:fld id="{27535978-EC7E-9C44-A4ED-7E8D0647912D}" type="slidenum">
              <a:rPr lang="en-US" smtClean="0"/>
              <a:t>26</a:t>
            </a:fld>
            <a:endParaRPr lang="en-US" dirty="0"/>
          </a:p>
        </p:txBody>
      </p:sp>
    </p:spTree>
    <p:extLst>
      <p:ext uri="{BB962C8B-B14F-4D97-AF65-F5344CB8AC3E}">
        <p14:creationId xmlns:p14="http://schemas.microsoft.com/office/powerpoint/2010/main" val="34780732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Join us at the largest gathering of recycled materials industry professionals in the world. </a:t>
            </a:r>
          </a:p>
          <a:p>
            <a:endParaRPr lang="en-US" dirty="0"/>
          </a:p>
          <a:p>
            <a:r>
              <a:rPr lang="en-US" dirty="0"/>
              <a:t>April 13-16, 2026, in Las Vegas, NV</a:t>
            </a:r>
          </a:p>
          <a:p>
            <a:endParaRPr lang="en-US" dirty="0"/>
          </a:p>
        </p:txBody>
      </p:sp>
      <p:sp>
        <p:nvSpPr>
          <p:cNvPr id="4" name="Slide Number Placeholder 3"/>
          <p:cNvSpPr>
            <a:spLocks noGrp="1"/>
          </p:cNvSpPr>
          <p:nvPr>
            <p:ph type="sldNum" sz="quarter" idx="5"/>
          </p:nvPr>
        </p:nvSpPr>
        <p:spPr/>
        <p:txBody>
          <a:bodyPr/>
          <a:lstStyle/>
          <a:p>
            <a:pPr defTabSz="931029">
              <a:defRPr/>
            </a:pPr>
            <a:fld id="{257B02CB-B839-43DA-9B33-A82EB2FB8376}" type="slidenum">
              <a:rPr lang="en-US">
                <a:solidFill>
                  <a:prstClr val="black"/>
                </a:solidFill>
                <a:latin typeface="Aptos" panose="02110004020202020204"/>
              </a:rPr>
              <a:pPr defTabSz="931029">
                <a:defRPr/>
              </a:pPr>
              <a:t>27</a:t>
            </a:fld>
            <a:endParaRPr lang="en-US" dirty="0">
              <a:solidFill>
                <a:prstClr val="black"/>
              </a:solidFill>
              <a:latin typeface="Aptos" panose="02110004020202020204"/>
            </a:endParaRPr>
          </a:p>
        </p:txBody>
      </p:sp>
    </p:spTree>
    <p:extLst>
      <p:ext uri="{BB962C8B-B14F-4D97-AF65-F5344CB8AC3E}">
        <p14:creationId xmlns:p14="http://schemas.microsoft.com/office/powerpoint/2010/main" val="10992461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65514">
              <a:defRPr/>
            </a:pPr>
            <a:fld id="{27535978-EC7E-9C44-A4ED-7E8D0647912D}" type="slidenum">
              <a:rPr lang="en-US">
                <a:solidFill>
                  <a:prstClr val="black"/>
                </a:solidFill>
                <a:latin typeface="Aptos" panose="02110004020202020204"/>
              </a:rPr>
              <a:pPr defTabSz="465514">
                <a:defRPr/>
              </a:pPr>
              <a:t>28</a:t>
            </a:fld>
            <a:endParaRPr lang="en-US" dirty="0">
              <a:solidFill>
                <a:prstClr val="black"/>
              </a:solidFill>
              <a:latin typeface="Aptos" panose="02110004020202020204"/>
            </a:endParaRPr>
          </a:p>
        </p:txBody>
      </p:sp>
    </p:spTree>
    <p:extLst>
      <p:ext uri="{BB962C8B-B14F-4D97-AF65-F5344CB8AC3E}">
        <p14:creationId xmlns:p14="http://schemas.microsoft.com/office/powerpoint/2010/main" val="3042504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Before I conclude, I want to invite everyone to Rema's upcoming convention  - scheduled for May 12</a:t>
            </a:r>
            <a:r>
              <a:rPr lang="en-US" baseline="30000" dirty="0"/>
              <a:t>th</a:t>
            </a:r>
            <a:r>
              <a:rPr lang="en-US" dirty="0"/>
              <a:t> through 15, of 2025 in San diego, CA.</a:t>
            </a:r>
          </a:p>
          <a:p>
            <a:endParaRPr lang="en-US" dirty="0"/>
          </a:p>
          <a:p>
            <a:r>
              <a:rPr lang="en-US" dirty="0"/>
              <a:t>With 7,000 recycling professional expected from around the world and a sold out exhibit hall, we expect for ReMA2025 to be the largest gathering of the industry anywhere in the world.  </a:t>
            </a:r>
          </a:p>
          <a:p>
            <a:endParaRPr lang="en-US" dirty="0"/>
          </a:p>
          <a:p>
            <a:r>
              <a:rPr lang="en-US" dirty="0"/>
              <a:t>I sincerely hope that all of you will join us.</a:t>
            </a:r>
          </a:p>
          <a:p>
            <a:endParaRPr lang="en-US" dirty="0"/>
          </a:p>
          <a:p>
            <a:r>
              <a:rPr lang="en-US" dirty="0"/>
              <a:t>And to that CMRA for our friendship over the years, we would like to offer all CMRA members a discount to the Show</a:t>
            </a:r>
          </a:p>
          <a:p>
            <a:endParaRPr lang="en-US" dirty="0"/>
          </a:p>
          <a:p>
            <a:endParaRPr lang="en-US" dirty="0"/>
          </a:p>
          <a:p>
            <a:endParaRPr lang="en-US" dirty="0"/>
          </a:p>
          <a:p>
            <a:endParaRPr lang="en-US" dirty="0"/>
          </a:p>
          <a:p>
            <a:r>
              <a:rPr lang="en-US" dirty="0"/>
              <a:t>Codes are seen on this slide and can be used when you register at ReMA2025.org.  Alos, once you register you will have the opportunity to get an automatically generated Visa invitation letter toe as your travel to the United States.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7535978-EC7E-9C44-A4ED-7E8D0647912D}" type="slidenum">
              <a:rPr lang="en-US" smtClean="0"/>
              <a:t>3</a:t>
            </a:fld>
            <a:endParaRPr lang="en-US" dirty="0"/>
          </a:p>
        </p:txBody>
      </p:sp>
    </p:spTree>
    <p:extLst>
      <p:ext uri="{BB962C8B-B14F-4D97-AF65-F5344CB8AC3E}">
        <p14:creationId xmlns:p14="http://schemas.microsoft.com/office/powerpoint/2010/main" val="3539574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32ADD-3F12-1BF4-E088-838A0286F0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4D6EC5-BC1E-E552-07A6-09F07353351A}"/>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099A8985-2C61-52E1-A55C-DE54F0FFB06D}"/>
              </a:ext>
            </a:extLst>
          </p:cNvPr>
          <p:cNvSpPr>
            <a:spLocks noGrp="1"/>
          </p:cNvSpPr>
          <p:nvPr>
            <p:ph type="body" idx="1"/>
          </p:nvPr>
        </p:nvSpPr>
        <p:spPr/>
        <p:txBody>
          <a:bodyPr/>
          <a:lstStyle/>
          <a:p>
            <a:pPr defTabSz="931029">
              <a:defRPr/>
            </a:pPr>
            <a:r>
              <a:rPr lang="en-US" sz="1800" kern="100" dirty="0">
                <a:latin typeface="Aptos" panose="020B0004020202020204" pitchFamily="34" charset="0"/>
                <a:ea typeface="Aptos" panose="020B0004020202020204" pitchFamily="34" charset="0"/>
                <a:cs typeface="Times New Roman" panose="02020603050405020304" pitchFamily="18" charset="0"/>
              </a:rPr>
              <a:t>I’m Robin Wiener, the president of the Recycled Materials Association, you may have previously known us as ISRI. ReMA represents over 1,700 recyclers in the U.S. and around the world.</a:t>
            </a:r>
          </a:p>
          <a:p>
            <a:endParaRPr lang="en-US" dirty="0"/>
          </a:p>
        </p:txBody>
      </p:sp>
      <p:sp>
        <p:nvSpPr>
          <p:cNvPr id="4" name="Slide Number Placeholder 3">
            <a:extLst>
              <a:ext uri="{FF2B5EF4-FFF2-40B4-BE49-F238E27FC236}">
                <a16:creationId xmlns:a16="http://schemas.microsoft.com/office/drawing/2014/main" id="{C58FF86B-1B9C-450A-780B-E993F3399E10}"/>
              </a:ext>
            </a:extLst>
          </p:cNvPr>
          <p:cNvSpPr>
            <a:spLocks noGrp="1"/>
          </p:cNvSpPr>
          <p:nvPr>
            <p:ph type="sldNum" sz="quarter" idx="5"/>
          </p:nvPr>
        </p:nvSpPr>
        <p:spPr/>
        <p:txBody>
          <a:bodyPr/>
          <a:lstStyle/>
          <a:p>
            <a:pPr defTabSz="931029">
              <a:defRPr/>
            </a:pPr>
            <a:fld id="{27535978-EC7E-9C44-A4ED-7E8D0647912D}" type="slidenum">
              <a:rPr lang="en-US">
                <a:solidFill>
                  <a:prstClr val="black"/>
                </a:solidFill>
                <a:latin typeface="Aptos" panose="02110004020202020204"/>
              </a:rPr>
              <a:pPr defTabSz="931029">
                <a:defRPr/>
              </a:pPr>
              <a:t>4</a:t>
            </a:fld>
            <a:endParaRPr lang="en-US" dirty="0">
              <a:solidFill>
                <a:prstClr val="black"/>
              </a:solidFill>
              <a:latin typeface="Aptos" panose="02110004020202020204"/>
            </a:endParaRPr>
          </a:p>
        </p:txBody>
      </p:sp>
    </p:spTree>
    <p:extLst>
      <p:ext uri="{BB962C8B-B14F-4D97-AF65-F5344CB8AC3E}">
        <p14:creationId xmlns:p14="http://schemas.microsoft.com/office/powerpoint/2010/main" val="2134445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F4517E-847C-48E1-B673-57D744C60800}" type="slidenum">
              <a:rPr lang="en-US" smtClean="0"/>
              <a:t>5</a:t>
            </a:fld>
            <a:endParaRPr lang="en-US" dirty="0"/>
          </a:p>
        </p:txBody>
      </p:sp>
    </p:spTree>
    <p:extLst>
      <p:ext uri="{BB962C8B-B14F-4D97-AF65-F5344CB8AC3E}">
        <p14:creationId xmlns:p14="http://schemas.microsoft.com/office/powerpoint/2010/main" val="848487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3089C-A1C1-F267-4A73-6CEC8EC03E30}"/>
            </a:ext>
          </a:extLst>
        </p:cNvPr>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B85CC081-8BAB-5F88-D90C-8D77CED87400}"/>
              </a:ext>
            </a:extLst>
          </p:cNvPr>
          <p:cNvSpPr>
            <a:spLocks noGrp="1" noRot="1" noChangeAspect="1" noTextEdit="1"/>
          </p:cNvSpPr>
          <p:nvPr>
            <p:ph type="sldImg"/>
          </p:nvPr>
        </p:nvSpPr>
        <p:spPr bwMode="auto">
          <a:xfrm>
            <a:off x="2439988" y="544513"/>
            <a:ext cx="4826000" cy="2714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73731" name="Notes Placeholder 2">
            <a:extLst>
              <a:ext uri="{FF2B5EF4-FFF2-40B4-BE49-F238E27FC236}">
                <a16:creationId xmlns:a16="http://schemas.microsoft.com/office/drawing/2014/main" id="{6FCB2633-7B48-E39B-6703-EF5BB13B49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69636" name="Slide Number Placeholder 3">
            <a:extLst>
              <a:ext uri="{FF2B5EF4-FFF2-40B4-BE49-F238E27FC236}">
                <a16:creationId xmlns:a16="http://schemas.microsoft.com/office/drawing/2014/main" id="{508A664E-64CE-D13C-C4A7-0DCF194212ED}"/>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465514" fontAlgn="base">
              <a:spcBef>
                <a:spcPct val="0"/>
              </a:spcBef>
              <a:spcAft>
                <a:spcPct val="0"/>
              </a:spcAft>
              <a:defRPr/>
            </a:pPr>
            <a:fld id="{FD71311C-D959-460A-9632-510D1CC9BFEF}" type="slidenum">
              <a:rPr lang="en-US">
                <a:solidFill>
                  <a:prstClr val="black"/>
                </a:solidFill>
                <a:latin typeface="Aptos" panose="02110004020202020204"/>
              </a:rPr>
              <a:pPr defTabSz="465514" fontAlgn="base">
                <a:spcBef>
                  <a:spcPct val="0"/>
                </a:spcBef>
                <a:spcAft>
                  <a:spcPct val="0"/>
                </a:spcAft>
                <a:defRPr/>
              </a:pPr>
              <a:t>6</a:t>
            </a:fld>
            <a:endParaRPr lang="en-US" dirty="0">
              <a:solidFill>
                <a:prstClr val="black"/>
              </a:solidFill>
              <a:latin typeface="Aptos" panose="02110004020202020204"/>
            </a:endParaRPr>
          </a:p>
        </p:txBody>
      </p:sp>
    </p:spTree>
    <p:extLst>
      <p:ext uri="{BB962C8B-B14F-4D97-AF65-F5344CB8AC3E}">
        <p14:creationId xmlns:p14="http://schemas.microsoft.com/office/powerpoint/2010/main" val="2617883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F4517E-847C-48E1-B673-57D744C60800}" type="slidenum">
              <a:rPr lang="en-US" smtClean="0"/>
              <a:t>7</a:t>
            </a:fld>
            <a:endParaRPr lang="en-US" dirty="0"/>
          </a:p>
        </p:txBody>
      </p:sp>
    </p:spTree>
    <p:extLst>
      <p:ext uri="{BB962C8B-B14F-4D97-AF65-F5344CB8AC3E}">
        <p14:creationId xmlns:p14="http://schemas.microsoft.com/office/powerpoint/2010/main" val="165774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9350" y="220663"/>
            <a:ext cx="3122613" cy="1755775"/>
          </a:xfrm>
        </p:spPr>
        <p:txBody>
          <a:bodyPr/>
          <a:lstStyle/>
          <a:p>
            <a:endParaRPr lang="en-US" dirty="0"/>
          </a:p>
        </p:txBody>
      </p:sp>
      <p:sp>
        <p:nvSpPr>
          <p:cNvPr id="3" name="Notes Placeholder 2"/>
          <p:cNvSpPr>
            <a:spLocks noGrp="1"/>
          </p:cNvSpPr>
          <p:nvPr>
            <p:ph type="body" idx="1"/>
          </p:nvPr>
        </p:nvSpPr>
        <p:spPr>
          <a:xfrm>
            <a:off x="401188" y="352878"/>
            <a:ext cx="9003296" cy="6467026"/>
          </a:xfrm>
        </p:spPr>
        <p:txBody>
          <a:bodyPr/>
          <a:lstStyle/>
          <a:p>
            <a:r>
              <a:rPr lang="en-US" sz="900" dirty="0"/>
              <a:t>Updated Nov 4, 2025</a:t>
            </a:r>
          </a:p>
          <a:p>
            <a:endParaRPr lang="en-US" sz="900" dirty="0"/>
          </a:p>
          <a:p>
            <a:endParaRPr lang="en-US" sz="900" dirty="0"/>
          </a:p>
          <a:p>
            <a:r>
              <a:rPr lang="en-US" sz="900" dirty="0"/>
              <a:t>The US job market has shown a slowdown in recent months, with August 2025 adding just 22,000 jobs</a:t>
            </a:r>
          </a:p>
          <a:p>
            <a:endParaRPr lang="en-US" sz="900" dirty="0"/>
          </a:p>
          <a:p>
            <a:endParaRPr lang="en-US" sz="900" dirty="0"/>
          </a:p>
          <a:p>
            <a:r>
              <a:rPr lang="en-US" sz="900" dirty="0"/>
              <a:t>The US annual inflation rate was 3.0% in September, a slight increase from 2.9% in August and 2.7% in July and June. The 3.0% rate for September is the highest since January.</a:t>
            </a:r>
          </a:p>
          <a:p>
            <a:endParaRPr lang="en-US" sz="900" dirty="0"/>
          </a:p>
          <a:p>
            <a:r>
              <a:rPr lang="en-US" sz="900" dirty="0"/>
              <a:t>FOMC lowered the target range for the federal funds rate to 3.75%-4.00% at its October 29, 2025 meeting, citing a shift in risks toward the downside for employment.</a:t>
            </a:r>
          </a:p>
        </p:txBody>
      </p:sp>
      <p:sp>
        <p:nvSpPr>
          <p:cNvPr id="4" name="Slide Number Placeholder 3"/>
          <p:cNvSpPr>
            <a:spLocks noGrp="1"/>
          </p:cNvSpPr>
          <p:nvPr>
            <p:ph type="sldNum" sz="quarter" idx="5"/>
          </p:nvPr>
        </p:nvSpPr>
        <p:spPr/>
        <p:txBody>
          <a:bodyPr/>
          <a:lstStyle/>
          <a:p>
            <a:pPr defTabSz="465514">
              <a:defRPr/>
            </a:pPr>
            <a:fld id="{27535978-EC7E-9C44-A4ED-7E8D0647912D}" type="slidenum">
              <a:rPr lang="en-US">
                <a:solidFill>
                  <a:prstClr val="black"/>
                </a:solidFill>
                <a:latin typeface="Aptos" panose="02110004020202020204"/>
              </a:rPr>
              <a:pPr defTabSz="465514">
                <a:defRPr/>
              </a:pPr>
              <a:t>8</a:t>
            </a:fld>
            <a:endParaRPr lang="en-US" dirty="0">
              <a:solidFill>
                <a:prstClr val="black"/>
              </a:solidFill>
              <a:latin typeface="Aptos" panose="02110004020202020204"/>
            </a:endParaRPr>
          </a:p>
        </p:txBody>
      </p:sp>
    </p:spTree>
    <p:extLst>
      <p:ext uri="{BB962C8B-B14F-4D97-AF65-F5344CB8AC3E}">
        <p14:creationId xmlns:p14="http://schemas.microsoft.com/office/powerpoint/2010/main" val="2314520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2150B-8182-E5F1-ACFD-63089DE8EE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CB6E8A-9DC3-BC9D-73DF-76C73FB7337E}"/>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1DFD6DF0-7472-B33A-FB40-3AFA61858D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FA6ED6-A685-162B-A143-9094563CCF0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5140CE-639D-4069-BA52-187F8B7955B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87177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A colorful background with black text&#10;&#10;Description automatically generated">
            <a:extLst>
              <a:ext uri="{FF2B5EF4-FFF2-40B4-BE49-F238E27FC236}">
                <a16:creationId xmlns:a16="http://schemas.microsoft.com/office/drawing/2014/main" id="{D7E487B0-08AA-A199-4244-28962FE254F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844379" y="172994"/>
            <a:ext cx="9144000" cy="2076567"/>
          </a:xfrm>
        </p:spPr>
        <p:txBody>
          <a:bodyPr anchor="b">
            <a:normAutofit/>
          </a:bodyPr>
          <a:lstStyle>
            <a:lvl1pPr algn="l">
              <a:lnSpc>
                <a:spcPts val="5501"/>
              </a:lnSpc>
              <a:defRPr sz="4500">
                <a:solidFill>
                  <a:schemeClr val="bg1"/>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844378" y="3058339"/>
            <a:ext cx="8225481" cy="586905"/>
          </a:xfrm>
        </p:spPr>
        <p:txBody>
          <a:bodyPr>
            <a:normAutofit/>
          </a:bodyPr>
          <a:lstStyle>
            <a:lvl1pPr marL="0" indent="0" algn="l">
              <a:lnSpc>
                <a:spcPts val="2640"/>
              </a:lnSpc>
              <a:spcBef>
                <a:spcPts val="0"/>
              </a:spcBef>
              <a:buNone/>
              <a:defRPr sz="2201" b="1">
                <a:solidFill>
                  <a:schemeClr val="bg1"/>
                </a:solidFill>
                <a:latin typeface="Century Gothic" panose="020B0502020202020204" pitchFamily="34" charset="0"/>
              </a:defRPr>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1D6E5D59-92BC-38F2-E3BF-61290F738A6C}"/>
              </a:ext>
            </a:extLst>
          </p:cNvPr>
          <p:cNvSpPr>
            <a:spLocks noGrp="1"/>
          </p:cNvSpPr>
          <p:nvPr>
            <p:ph type="body" sz="quarter" idx="10" hasCustomPrompt="1"/>
          </p:nvPr>
        </p:nvSpPr>
        <p:spPr>
          <a:xfrm>
            <a:off x="844378" y="3929445"/>
            <a:ext cx="8366124" cy="678996"/>
          </a:xfrm>
        </p:spPr>
        <p:txBody>
          <a:bodyPr>
            <a:normAutofit/>
          </a:bodyPr>
          <a:lstStyle>
            <a:lvl1pPr marL="0" indent="0">
              <a:lnSpc>
                <a:spcPts val="2160"/>
              </a:lnSpc>
              <a:spcBef>
                <a:spcPts val="0"/>
              </a:spcBef>
              <a:buNone/>
              <a:defRPr sz="1801" b="1" spc="11" baseline="0">
                <a:solidFill>
                  <a:schemeClr val="bg1"/>
                </a:solidFill>
                <a:latin typeface="Century Gothic" panose="020B0502020202020204" pitchFamily="34" charset="0"/>
              </a:defRPr>
            </a:lvl1pPr>
            <a:lvl2pPr marL="457206" indent="0">
              <a:buNone/>
              <a:defRPr/>
            </a:lvl2pPr>
          </a:lstStyle>
          <a:p>
            <a:pPr lvl="0"/>
            <a:r>
              <a:rPr lang="en-US" dirty="0"/>
              <a:t>CLICK TO EDIT MASTER TEXT STYLES</a:t>
            </a:r>
          </a:p>
        </p:txBody>
      </p:sp>
    </p:spTree>
    <p:extLst>
      <p:ext uri="{BB962C8B-B14F-4D97-AF65-F5344CB8AC3E}">
        <p14:creationId xmlns:p14="http://schemas.microsoft.com/office/powerpoint/2010/main" val="4135547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7">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8" y="444149"/>
            <a:ext cx="5675492" cy="797630"/>
          </a:xfrm>
        </p:spPr>
        <p:txBody>
          <a:bodyPr anchor="t"/>
          <a:lstStyle/>
          <a:p>
            <a:r>
              <a:rPr lang="en-US" dirty="0"/>
              <a:t>Click to edit Master title</a:t>
            </a:r>
          </a:p>
        </p:txBody>
      </p:sp>
      <p:sp>
        <p:nvSpPr>
          <p:cNvPr id="3" name="Content Placeholder 2"/>
          <p:cNvSpPr>
            <a:spLocks noGrp="1"/>
          </p:cNvSpPr>
          <p:nvPr>
            <p:ph idx="1"/>
          </p:nvPr>
        </p:nvSpPr>
        <p:spPr>
          <a:xfrm>
            <a:off x="567264" y="1577267"/>
            <a:ext cx="5630336" cy="4351338"/>
          </a:xfrm>
        </p:spPr>
        <p:txBody>
          <a:bodyPr>
            <a:normAutofit/>
          </a:bodyPr>
          <a:lstStyle>
            <a:lvl1pPr marL="0" indent="0">
              <a:lnSpc>
                <a:spcPts val="3100"/>
              </a:lnSpc>
              <a:spcBef>
                <a:spcPts val="0"/>
              </a:spcBef>
              <a:buFontTx/>
              <a:buNone/>
              <a:defRPr sz="2100"/>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a:p>
            <a:pPr lvl="1"/>
            <a:r>
              <a:rPr lang="en-US" dirty="0"/>
              <a:t>Second level</a:t>
            </a:r>
          </a:p>
        </p:txBody>
      </p:sp>
      <p:sp>
        <p:nvSpPr>
          <p:cNvPr id="10" name="Picture Placeholder 9">
            <a:extLst>
              <a:ext uri="{FF2B5EF4-FFF2-40B4-BE49-F238E27FC236}">
                <a16:creationId xmlns:a16="http://schemas.microsoft.com/office/drawing/2014/main" id="{7FD2646C-E5FE-28E4-82A2-A5431D3D049C}"/>
              </a:ext>
            </a:extLst>
          </p:cNvPr>
          <p:cNvSpPr>
            <a:spLocks noGrp="1"/>
          </p:cNvSpPr>
          <p:nvPr>
            <p:ph type="pic" sz="quarter" idx="10"/>
          </p:nvPr>
        </p:nvSpPr>
        <p:spPr>
          <a:xfrm>
            <a:off x="6303264" y="0"/>
            <a:ext cx="5888736" cy="6720840"/>
          </a:xfrm>
        </p:spPr>
        <p:txBody>
          <a:bodyPr/>
          <a:lstStyle/>
          <a:p>
            <a:endParaRPr lang="en-US" dirty="0"/>
          </a:p>
        </p:txBody>
      </p:sp>
    </p:spTree>
    <p:extLst>
      <p:ext uri="{BB962C8B-B14F-4D97-AF65-F5344CB8AC3E}">
        <p14:creationId xmlns:p14="http://schemas.microsoft.com/office/powerpoint/2010/main" val="355218529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8" y="444149"/>
            <a:ext cx="10515600" cy="797630"/>
          </a:xfrm>
        </p:spPr>
        <p:txBody>
          <a:bodyPr anchor="t"/>
          <a:lstStyle/>
          <a:p>
            <a:r>
              <a:rPr lang="en-US"/>
              <a:t>Click to edit Master title style</a:t>
            </a:r>
          </a:p>
        </p:txBody>
      </p:sp>
      <p:sp>
        <p:nvSpPr>
          <p:cNvPr id="3" name="Content Placeholder 2"/>
          <p:cNvSpPr>
            <a:spLocks noGrp="1"/>
          </p:cNvSpPr>
          <p:nvPr>
            <p:ph idx="1"/>
          </p:nvPr>
        </p:nvSpPr>
        <p:spPr>
          <a:xfrm>
            <a:off x="567264" y="1577267"/>
            <a:ext cx="5630336" cy="4351338"/>
          </a:xfrm>
        </p:spPr>
        <p:txBody>
          <a:bodyPr>
            <a:normAutofit/>
          </a:bodyPr>
          <a:lstStyle>
            <a:lvl1pPr marL="0" indent="0">
              <a:lnSpc>
                <a:spcPts val="3100"/>
              </a:lnSpc>
              <a:spcBef>
                <a:spcPts val="0"/>
              </a:spcBef>
              <a:buFontTx/>
              <a:buNone/>
              <a:defRPr sz="21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a:xfrm>
            <a:off x="8746068" y="6356350"/>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dirty="0"/>
          </a:p>
        </p:txBody>
      </p:sp>
      <p:sp>
        <p:nvSpPr>
          <p:cNvPr id="11" name="Chart Placeholder 10">
            <a:extLst>
              <a:ext uri="{FF2B5EF4-FFF2-40B4-BE49-F238E27FC236}">
                <a16:creationId xmlns:a16="http://schemas.microsoft.com/office/drawing/2014/main" id="{E8063267-3F7D-4E2F-961F-DCF9BCBFDE65}"/>
              </a:ext>
            </a:extLst>
          </p:cNvPr>
          <p:cNvSpPr>
            <a:spLocks noGrp="1" noChangeAspect="1"/>
          </p:cNvSpPr>
          <p:nvPr>
            <p:ph type="chart" sz="quarter" idx="13"/>
          </p:nvPr>
        </p:nvSpPr>
        <p:spPr>
          <a:xfrm>
            <a:off x="6841772" y="1623130"/>
            <a:ext cx="3831336" cy="3831336"/>
          </a:xfrm>
        </p:spPr>
        <p:txBody>
          <a:bodyPr/>
          <a:lstStyle/>
          <a:p>
            <a:endParaRPr lang="en-US" dirty="0"/>
          </a:p>
        </p:txBody>
      </p:sp>
      <p:sp>
        <p:nvSpPr>
          <p:cNvPr id="4" name="TextBox 3">
            <a:extLst>
              <a:ext uri="{FF2B5EF4-FFF2-40B4-BE49-F238E27FC236}">
                <a16:creationId xmlns:a16="http://schemas.microsoft.com/office/drawing/2014/main" id="{AB6E3EFD-CE9C-7336-A059-ADF3D91B404A}"/>
              </a:ext>
            </a:extLst>
          </p:cNvPr>
          <p:cNvSpPr txBox="1"/>
          <p:nvPr userDrawn="1"/>
        </p:nvSpPr>
        <p:spPr>
          <a:xfrm>
            <a:off x="4151214" y="6396156"/>
            <a:ext cx="4021594" cy="261610"/>
          </a:xfrm>
          <a:prstGeom prst="rect">
            <a:avLst/>
          </a:prstGeom>
          <a:noFill/>
        </p:spPr>
        <p:txBody>
          <a:bodyPr wrap="square" rtlCol="0">
            <a:spAutoFit/>
          </a:bodyPr>
          <a:lstStyle/>
          <a:p>
            <a:pPr algn="ctr"/>
            <a:r>
              <a:rPr lang="en-US" sz="1100" dirty="0"/>
              <a:t>Copyright © 2025 Recycled Materials Association</a:t>
            </a:r>
          </a:p>
        </p:txBody>
      </p:sp>
    </p:spTree>
    <p:extLst>
      <p:ext uri="{BB962C8B-B14F-4D97-AF65-F5344CB8AC3E}">
        <p14:creationId xmlns:p14="http://schemas.microsoft.com/office/powerpoint/2010/main" val="65754978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8" y="444149"/>
            <a:ext cx="10515600" cy="797630"/>
          </a:xfrm>
        </p:spPr>
        <p:txBody>
          <a:bodyPr anchor="t"/>
          <a:lstStyle/>
          <a:p>
            <a:r>
              <a:rPr lang="en-US"/>
              <a:t>Click to edit Master title style</a:t>
            </a:r>
          </a:p>
        </p:txBody>
      </p:sp>
      <p:sp>
        <p:nvSpPr>
          <p:cNvPr id="3" name="Content Placeholder 2"/>
          <p:cNvSpPr>
            <a:spLocks noGrp="1"/>
          </p:cNvSpPr>
          <p:nvPr>
            <p:ph idx="1"/>
          </p:nvPr>
        </p:nvSpPr>
        <p:spPr>
          <a:xfrm>
            <a:off x="567264" y="1577267"/>
            <a:ext cx="5630336" cy="4351338"/>
          </a:xfrm>
        </p:spPr>
        <p:txBody>
          <a:bodyPr>
            <a:normAutofit/>
          </a:bodyPr>
          <a:lstStyle>
            <a:lvl1pPr marL="0" indent="0">
              <a:lnSpc>
                <a:spcPts val="3100"/>
              </a:lnSpc>
              <a:spcBef>
                <a:spcPts val="0"/>
              </a:spcBef>
              <a:buFontTx/>
              <a:buNone/>
              <a:defRPr sz="21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a:xfrm>
            <a:off x="8746068" y="6356350"/>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dirty="0"/>
          </a:p>
        </p:txBody>
      </p:sp>
      <p:sp>
        <p:nvSpPr>
          <p:cNvPr id="7" name="Picture Placeholder 6">
            <a:extLst>
              <a:ext uri="{FF2B5EF4-FFF2-40B4-BE49-F238E27FC236}">
                <a16:creationId xmlns:a16="http://schemas.microsoft.com/office/drawing/2014/main" id="{B9F5CE1D-386B-07F9-3607-78F17054C22D}"/>
              </a:ext>
            </a:extLst>
          </p:cNvPr>
          <p:cNvSpPr>
            <a:spLocks noGrp="1" noChangeAspect="1"/>
          </p:cNvSpPr>
          <p:nvPr>
            <p:ph type="pic" sz="quarter" idx="10"/>
          </p:nvPr>
        </p:nvSpPr>
        <p:spPr>
          <a:xfrm>
            <a:off x="6998556" y="1553021"/>
            <a:ext cx="4563703" cy="4572000"/>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
        <p:nvSpPr>
          <p:cNvPr id="4" name="TextBox 3">
            <a:extLst>
              <a:ext uri="{FF2B5EF4-FFF2-40B4-BE49-F238E27FC236}">
                <a16:creationId xmlns:a16="http://schemas.microsoft.com/office/drawing/2014/main" id="{E4B8E748-D2A2-E1A4-625E-ED1EDFB14CDB}"/>
              </a:ext>
            </a:extLst>
          </p:cNvPr>
          <p:cNvSpPr txBox="1"/>
          <p:nvPr userDrawn="1"/>
        </p:nvSpPr>
        <p:spPr>
          <a:xfrm>
            <a:off x="4151214" y="6404248"/>
            <a:ext cx="4021594" cy="261610"/>
          </a:xfrm>
          <a:prstGeom prst="rect">
            <a:avLst/>
          </a:prstGeom>
          <a:noFill/>
        </p:spPr>
        <p:txBody>
          <a:bodyPr wrap="square" rtlCol="0">
            <a:spAutoFit/>
          </a:bodyPr>
          <a:lstStyle/>
          <a:p>
            <a:pPr algn="ctr"/>
            <a:r>
              <a:rPr lang="en-US" sz="1100" dirty="0"/>
              <a:t>Copyright © 2025 Recycled Materials Association</a:t>
            </a:r>
          </a:p>
        </p:txBody>
      </p:sp>
    </p:spTree>
    <p:extLst>
      <p:ext uri="{BB962C8B-B14F-4D97-AF65-F5344CB8AC3E}">
        <p14:creationId xmlns:p14="http://schemas.microsoft.com/office/powerpoint/2010/main" val="165470657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8" y="444149"/>
            <a:ext cx="10515600" cy="797630"/>
          </a:xfrm>
        </p:spPr>
        <p:txBody>
          <a:bodyPr anchor="t"/>
          <a:lstStyle/>
          <a:p>
            <a:r>
              <a:rPr lang="en-US"/>
              <a:t>Click to edit Master title style</a:t>
            </a:r>
          </a:p>
        </p:txBody>
      </p:sp>
      <p:sp>
        <p:nvSpPr>
          <p:cNvPr id="3" name="Content Placeholder 2"/>
          <p:cNvSpPr>
            <a:spLocks noGrp="1"/>
          </p:cNvSpPr>
          <p:nvPr>
            <p:ph idx="1"/>
          </p:nvPr>
        </p:nvSpPr>
        <p:spPr>
          <a:xfrm>
            <a:off x="567264" y="1577267"/>
            <a:ext cx="5630336" cy="4351338"/>
          </a:xfrm>
        </p:spPr>
        <p:txBody>
          <a:bodyPr>
            <a:normAutofit/>
          </a:bodyPr>
          <a:lstStyle>
            <a:lvl1pPr marL="0" indent="0">
              <a:lnSpc>
                <a:spcPts val="3100"/>
              </a:lnSpc>
              <a:spcBef>
                <a:spcPts val="0"/>
              </a:spcBef>
              <a:buFontTx/>
              <a:buNone/>
              <a:defRPr sz="21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a:xfrm>
            <a:off x="8746068" y="6356350"/>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dirty="0"/>
          </a:p>
        </p:txBody>
      </p:sp>
      <p:sp>
        <p:nvSpPr>
          <p:cNvPr id="7" name="Picture Placeholder 6">
            <a:extLst>
              <a:ext uri="{FF2B5EF4-FFF2-40B4-BE49-F238E27FC236}">
                <a16:creationId xmlns:a16="http://schemas.microsoft.com/office/drawing/2014/main" id="{B9F5CE1D-386B-07F9-3607-78F17054C22D}"/>
              </a:ext>
            </a:extLst>
          </p:cNvPr>
          <p:cNvSpPr>
            <a:spLocks noGrp="1" noChangeAspect="1"/>
          </p:cNvSpPr>
          <p:nvPr>
            <p:ph type="pic" sz="quarter" idx="10"/>
          </p:nvPr>
        </p:nvSpPr>
        <p:spPr>
          <a:xfrm>
            <a:off x="6761487" y="1462710"/>
            <a:ext cx="3255264" cy="3261181"/>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
        <p:nvSpPr>
          <p:cNvPr id="9" name="Picture Placeholder 6">
            <a:extLst>
              <a:ext uri="{FF2B5EF4-FFF2-40B4-BE49-F238E27FC236}">
                <a16:creationId xmlns:a16="http://schemas.microsoft.com/office/drawing/2014/main" id="{6754457A-5581-FAF4-E1F7-B40A9FAEC735}"/>
              </a:ext>
            </a:extLst>
          </p:cNvPr>
          <p:cNvSpPr>
            <a:spLocks noGrp="1" noChangeAspect="1"/>
          </p:cNvSpPr>
          <p:nvPr>
            <p:ph type="pic" sz="quarter" idx="13"/>
          </p:nvPr>
        </p:nvSpPr>
        <p:spPr>
          <a:xfrm>
            <a:off x="9531778" y="4156741"/>
            <a:ext cx="1962389" cy="1965960"/>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
        <p:nvSpPr>
          <p:cNvPr id="4" name="TextBox 3">
            <a:extLst>
              <a:ext uri="{FF2B5EF4-FFF2-40B4-BE49-F238E27FC236}">
                <a16:creationId xmlns:a16="http://schemas.microsoft.com/office/drawing/2014/main" id="{485C26D5-1FE8-1F64-2D8E-84F06ED61248}"/>
              </a:ext>
            </a:extLst>
          </p:cNvPr>
          <p:cNvSpPr txBox="1"/>
          <p:nvPr userDrawn="1"/>
        </p:nvSpPr>
        <p:spPr>
          <a:xfrm>
            <a:off x="4151214" y="6396156"/>
            <a:ext cx="4021594" cy="261610"/>
          </a:xfrm>
          <a:prstGeom prst="rect">
            <a:avLst/>
          </a:prstGeom>
          <a:noFill/>
        </p:spPr>
        <p:txBody>
          <a:bodyPr wrap="square" rtlCol="0">
            <a:spAutoFit/>
          </a:bodyPr>
          <a:lstStyle/>
          <a:p>
            <a:pPr algn="ctr"/>
            <a:r>
              <a:rPr lang="en-US" sz="1100" dirty="0"/>
              <a:t>Copyright © 2025 Recycled Materials Association</a:t>
            </a:r>
          </a:p>
        </p:txBody>
      </p:sp>
    </p:spTree>
    <p:extLst>
      <p:ext uri="{BB962C8B-B14F-4D97-AF65-F5344CB8AC3E}">
        <p14:creationId xmlns:p14="http://schemas.microsoft.com/office/powerpoint/2010/main" val="15846371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8" y="444149"/>
            <a:ext cx="10515600" cy="797630"/>
          </a:xfrm>
        </p:spPr>
        <p:txBody>
          <a:bodyPr anchor="t"/>
          <a:lstStyle/>
          <a:p>
            <a:r>
              <a:rPr lang="en-US"/>
              <a:t>Click to edit Master title style</a:t>
            </a:r>
          </a:p>
        </p:txBody>
      </p:sp>
      <p:sp>
        <p:nvSpPr>
          <p:cNvPr id="3" name="Content Placeholder 2"/>
          <p:cNvSpPr>
            <a:spLocks noGrp="1"/>
          </p:cNvSpPr>
          <p:nvPr>
            <p:ph idx="1"/>
          </p:nvPr>
        </p:nvSpPr>
        <p:spPr>
          <a:xfrm>
            <a:off x="567264" y="1577267"/>
            <a:ext cx="5630336" cy="4351338"/>
          </a:xfrm>
        </p:spPr>
        <p:txBody>
          <a:bodyPr>
            <a:normAutofit/>
          </a:bodyPr>
          <a:lstStyle>
            <a:lvl1pPr marL="0" indent="0">
              <a:lnSpc>
                <a:spcPts val="3100"/>
              </a:lnSpc>
              <a:spcBef>
                <a:spcPts val="0"/>
              </a:spcBef>
              <a:buFontTx/>
              <a:buNone/>
              <a:defRPr sz="21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a:xfrm>
            <a:off x="8746068" y="6356350"/>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dirty="0"/>
          </a:p>
        </p:txBody>
      </p:sp>
      <p:sp>
        <p:nvSpPr>
          <p:cNvPr id="16" name="Picture Placeholder 15">
            <a:extLst>
              <a:ext uri="{FF2B5EF4-FFF2-40B4-BE49-F238E27FC236}">
                <a16:creationId xmlns:a16="http://schemas.microsoft.com/office/drawing/2014/main" id="{94515ED4-A06C-8275-7138-BC198C12B593}"/>
              </a:ext>
            </a:extLst>
          </p:cNvPr>
          <p:cNvSpPr>
            <a:spLocks noGrp="1"/>
          </p:cNvSpPr>
          <p:nvPr>
            <p:ph type="pic" sz="quarter" idx="13"/>
          </p:nvPr>
        </p:nvSpPr>
        <p:spPr>
          <a:xfrm>
            <a:off x="6677641" y="1563244"/>
            <a:ext cx="4625624" cy="4625624"/>
          </a:xfrm>
          <a:custGeom>
            <a:avLst/>
            <a:gdLst>
              <a:gd name="connsiteX0" fmla="*/ 2312812 w 4625624"/>
              <a:gd name="connsiteY0" fmla="*/ 0 h 4625624"/>
              <a:gd name="connsiteX1" fmla="*/ 4625624 w 4625624"/>
              <a:gd name="connsiteY1" fmla="*/ 2312812 h 4625624"/>
              <a:gd name="connsiteX2" fmla="*/ 2312812 w 4625624"/>
              <a:gd name="connsiteY2" fmla="*/ 4625624 h 4625624"/>
              <a:gd name="connsiteX3" fmla="*/ 0 w 4625624"/>
              <a:gd name="connsiteY3" fmla="*/ 2312812 h 4625624"/>
              <a:gd name="connsiteX4" fmla="*/ 2312812 w 4625624"/>
              <a:gd name="connsiteY4" fmla="*/ 0 h 4625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5624" h="4625624">
                <a:moveTo>
                  <a:pt x="2312812" y="0"/>
                </a:moveTo>
                <a:cubicBezTo>
                  <a:pt x="3590143" y="0"/>
                  <a:pt x="4625624" y="1035481"/>
                  <a:pt x="4625624" y="2312812"/>
                </a:cubicBezTo>
                <a:cubicBezTo>
                  <a:pt x="4625624" y="3590143"/>
                  <a:pt x="3590143" y="4625624"/>
                  <a:pt x="2312812" y="4625624"/>
                </a:cubicBezTo>
                <a:cubicBezTo>
                  <a:pt x="1035481" y="4625624"/>
                  <a:pt x="0" y="3590143"/>
                  <a:pt x="0" y="2312812"/>
                </a:cubicBezTo>
                <a:cubicBezTo>
                  <a:pt x="0" y="1035481"/>
                  <a:pt x="1035481" y="0"/>
                  <a:pt x="2312812" y="0"/>
                </a:cubicBezTo>
                <a:close/>
              </a:path>
            </a:pathLst>
          </a:custGeom>
        </p:spPr>
        <p:txBody>
          <a:bodyPr wrap="square">
            <a:noAutofit/>
          </a:bodyPr>
          <a:lstStyle/>
          <a:p>
            <a:endParaRPr lang="en-US" dirty="0"/>
          </a:p>
        </p:txBody>
      </p:sp>
      <p:sp>
        <p:nvSpPr>
          <p:cNvPr id="4" name="TextBox 3">
            <a:extLst>
              <a:ext uri="{FF2B5EF4-FFF2-40B4-BE49-F238E27FC236}">
                <a16:creationId xmlns:a16="http://schemas.microsoft.com/office/drawing/2014/main" id="{63DEDF00-1638-C79F-7555-9BCDB1A5C6CF}"/>
              </a:ext>
            </a:extLst>
          </p:cNvPr>
          <p:cNvSpPr txBox="1"/>
          <p:nvPr userDrawn="1"/>
        </p:nvSpPr>
        <p:spPr>
          <a:xfrm>
            <a:off x="4151214" y="6396156"/>
            <a:ext cx="4021594" cy="261610"/>
          </a:xfrm>
          <a:prstGeom prst="rect">
            <a:avLst/>
          </a:prstGeom>
          <a:noFill/>
        </p:spPr>
        <p:txBody>
          <a:bodyPr wrap="square" rtlCol="0">
            <a:spAutoFit/>
          </a:bodyPr>
          <a:lstStyle/>
          <a:p>
            <a:pPr algn="ctr"/>
            <a:r>
              <a:rPr lang="en-US" sz="1100" dirty="0"/>
              <a:t>Copyright © 2025 Recycled Materials Association</a:t>
            </a:r>
          </a:p>
        </p:txBody>
      </p:sp>
    </p:spTree>
    <p:extLst>
      <p:ext uri="{BB962C8B-B14F-4D97-AF65-F5344CB8AC3E}">
        <p14:creationId xmlns:p14="http://schemas.microsoft.com/office/powerpoint/2010/main" val="420939155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Content 6">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8" y="444149"/>
            <a:ext cx="10515600" cy="797630"/>
          </a:xfrm>
        </p:spPr>
        <p:txBody>
          <a:bodyPr anchor="t"/>
          <a:lstStyle/>
          <a:p>
            <a:r>
              <a:rPr lang="en-US"/>
              <a:t>Click to edit Master title style</a:t>
            </a:r>
          </a:p>
        </p:txBody>
      </p:sp>
      <p:sp>
        <p:nvSpPr>
          <p:cNvPr id="3" name="Content Placeholder 2"/>
          <p:cNvSpPr>
            <a:spLocks noGrp="1"/>
          </p:cNvSpPr>
          <p:nvPr>
            <p:ph idx="1"/>
          </p:nvPr>
        </p:nvSpPr>
        <p:spPr>
          <a:xfrm>
            <a:off x="567264" y="1577267"/>
            <a:ext cx="5630336" cy="4351338"/>
          </a:xfrm>
        </p:spPr>
        <p:txBody>
          <a:bodyPr>
            <a:normAutofit/>
          </a:bodyPr>
          <a:lstStyle>
            <a:lvl1pPr marL="0" indent="0">
              <a:lnSpc>
                <a:spcPts val="3100"/>
              </a:lnSpc>
              <a:spcBef>
                <a:spcPts val="0"/>
              </a:spcBef>
              <a:buFontTx/>
              <a:buNone/>
              <a:defRPr sz="21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a:xfrm>
            <a:off x="8746068" y="6356350"/>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dirty="0"/>
          </a:p>
        </p:txBody>
      </p:sp>
      <p:sp>
        <p:nvSpPr>
          <p:cNvPr id="9" name="Picture Placeholder 8">
            <a:extLst>
              <a:ext uri="{FF2B5EF4-FFF2-40B4-BE49-F238E27FC236}">
                <a16:creationId xmlns:a16="http://schemas.microsoft.com/office/drawing/2014/main" id="{FF261C19-D0DA-0D97-EE4B-758786184401}"/>
              </a:ext>
            </a:extLst>
          </p:cNvPr>
          <p:cNvSpPr>
            <a:spLocks noGrp="1"/>
          </p:cNvSpPr>
          <p:nvPr>
            <p:ph type="pic" sz="quarter" idx="13"/>
          </p:nvPr>
        </p:nvSpPr>
        <p:spPr>
          <a:xfrm>
            <a:off x="6988175" y="1693863"/>
            <a:ext cx="4402138" cy="3836987"/>
          </a:xfrm>
        </p:spPr>
        <p:txBody>
          <a:bodyPr/>
          <a:lstStyle/>
          <a:p>
            <a:endParaRPr lang="en-US" dirty="0"/>
          </a:p>
        </p:txBody>
      </p:sp>
      <p:sp>
        <p:nvSpPr>
          <p:cNvPr id="4" name="TextBox 3">
            <a:extLst>
              <a:ext uri="{FF2B5EF4-FFF2-40B4-BE49-F238E27FC236}">
                <a16:creationId xmlns:a16="http://schemas.microsoft.com/office/drawing/2014/main" id="{31B3F5E2-1D44-4F96-2A33-00A2205B5055}"/>
              </a:ext>
            </a:extLst>
          </p:cNvPr>
          <p:cNvSpPr txBox="1"/>
          <p:nvPr userDrawn="1"/>
        </p:nvSpPr>
        <p:spPr>
          <a:xfrm>
            <a:off x="4151214" y="6396156"/>
            <a:ext cx="4021594" cy="261610"/>
          </a:xfrm>
          <a:prstGeom prst="rect">
            <a:avLst/>
          </a:prstGeom>
          <a:noFill/>
        </p:spPr>
        <p:txBody>
          <a:bodyPr wrap="square" rtlCol="0">
            <a:spAutoFit/>
          </a:bodyPr>
          <a:lstStyle/>
          <a:p>
            <a:pPr algn="ctr"/>
            <a:r>
              <a:rPr lang="en-US" sz="1100" dirty="0"/>
              <a:t>Copyright © 2025 Recycled Materials Association</a:t>
            </a:r>
          </a:p>
        </p:txBody>
      </p:sp>
    </p:spTree>
    <p:extLst>
      <p:ext uri="{BB962C8B-B14F-4D97-AF65-F5344CB8AC3E}">
        <p14:creationId xmlns:p14="http://schemas.microsoft.com/office/powerpoint/2010/main" val="151045601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nd Content 7">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9" y="444149"/>
            <a:ext cx="5675492" cy="797630"/>
          </a:xfrm>
        </p:spPr>
        <p:txBody>
          <a:bodyPr anchor="t"/>
          <a:lstStyle/>
          <a:p>
            <a:r>
              <a:rPr lang="en-US"/>
              <a:t>Click to edit Master title</a:t>
            </a:r>
          </a:p>
        </p:txBody>
      </p:sp>
      <p:sp>
        <p:nvSpPr>
          <p:cNvPr id="3" name="Content Placeholder 2"/>
          <p:cNvSpPr>
            <a:spLocks noGrp="1"/>
          </p:cNvSpPr>
          <p:nvPr>
            <p:ph idx="1"/>
          </p:nvPr>
        </p:nvSpPr>
        <p:spPr>
          <a:xfrm>
            <a:off x="567264" y="1577267"/>
            <a:ext cx="5630336" cy="4351338"/>
          </a:xfrm>
        </p:spPr>
        <p:txBody>
          <a:bodyPr>
            <a:normAutofit/>
          </a:bodyPr>
          <a:lstStyle>
            <a:lvl1pPr marL="0" indent="0">
              <a:lnSpc>
                <a:spcPts val="3100"/>
              </a:lnSpc>
              <a:spcBef>
                <a:spcPts val="0"/>
              </a:spcBef>
              <a:buFontTx/>
              <a:buNone/>
              <a:defRPr sz="21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a:p>
            <a:pPr lvl="1"/>
            <a:r>
              <a:rPr lang="en-US"/>
              <a:t>Second level</a:t>
            </a:r>
          </a:p>
        </p:txBody>
      </p:sp>
      <p:sp>
        <p:nvSpPr>
          <p:cNvPr id="10" name="Picture Placeholder 9">
            <a:extLst>
              <a:ext uri="{FF2B5EF4-FFF2-40B4-BE49-F238E27FC236}">
                <a16:creationId xmlns:a16="http://schemas.microsoft.com/office/drawing/2014/main" id="{7FD2646C-E5FE-28E4-82A2-A5431D3D049C}"/>
              </a:ext>
            </a:extLst>
          </p:cNvPr>
          <p:cNvSpPr>
            <a:spLocks noGrp="1"/>
          </p:cNvSpPr>
          <p:nvPr>
            <p:ph type="pic" sz="quarter" idx="10"/>
          </p:nvPr>
        </p:nvSpPr>
        <p:spPr>
          <a:xfrm>
            <a:off x="6303264" y="0"/>
            <a:ext cx="5888736" cy="6720840"/>
          </a:xfrm>
        </p:spPr>
        <p:txBody>
          <a:bodyPr/>
          <a:lstStyle/>
          <a:p>
            <a:endParaRPr lang="en-US" dirty="0"/>
          </a:p>
        </p:txBody>
      </p:sp>
      <p:sp>
        <p:nvSpPr>
          <p:cNvPr id="4" name="TextBox 3">
            <a:extLst>
              <a:ext uri="{FF2B5EF4-FFF2-40B4-BE49-F238E27FC236}">
                <a16:creationId xmlns:a16="http://schemas.microsoft.com/office/drawing/2014/main" id="{1F8D209E-CFB5-4F78-26CF-09C4BF72F937}"/>
              </a:ext>
            </a:extLst>
          </p:cNvPr>
          <p:cNvSpPr txBox="1"/>
          <p:nvPr userDrawn="1"/>
        </p:nvSpPr>
        <p:spPr>
          <a:xfrm>
            <a:off x="4151214" y="6396156"/>
            <a:ext cx="4021594" cy="261610"/>
          </a:xfrm>
          <a:prstGeom prst="rect">
            <a:avLst/>
          </a:prstGeom>
          <a:noFill/>
        </p:spPr>
        <p:txBody>
          <a:bodyPr wrap="square" rtlCol="0">
            <a:spAutoFit/>
          </a:bodyPr>
          <a:lstStyle/>
          <a:p>
            <a:pPr algn="ctr"/>
            <a:r>
              <a:rPr lang="en-US" sz="1100" dirty="0"/>
              <a:t>Copyright © 2025 Recycled Materials Association</a:t>
            </a:r>
          </a:p>
        </p:txBody>
      </p:sp>
    </p:spTree>
    <p:extLst>
      <p:ext uri="{BB962C8B-B14F-4D97-AF65-F5344CB8AC3E}">
        <p14:creationId xmlns:p14="http://schemas.microsoft.com/office/powerpoint/2010/main" val="94804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and Content 9">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8" y="444149"/>
            <a:ext cx="10515600" cy="797630"/>
          </a:xfrm>
        </p:spPr>
        <p:txBody>
          <a:bodyPr anchor="ctr"/>
          <a:lstStyle/>
          <a:p>
            <a:r>
              <a:rPr lang="en-US"/>
              <a:t>Click to edit Master title style</a:t>
            </a:r>
          </a:p>
        </p:txBody>
      </p:sp>
      <p:sp>
        <p:nvSpPr>
          <p:cNvPr id="3" name="Content Placeholder 2"/>
          <p:cNvSpPr>
            <a:spLocks noGrp="1"/>
          </p:cNvSpPr>
          <p:nvPr>
            <p:ph idx="1"/>
          </p:nvPr>
        </p:nvSpPr>
        <p:spPr>
          <a:xfrm>
            <a:off x="567264" y="1577267"/>
            <a:ext cx="9976558" cy="1211089"/>
          </a:xfrm>
        </p:spPr>
        <p:txBody>
          <a:bodyPr>
            <a:normAutofit/>
          </a:bodyPr>
          <a:lstStyle>
            <a:lvl1pPr marL="0" indent="0">
              <a:lnSpc>
                <a:spcPts val="3100"/>
              </a:lnSpc>
              <a:spcBef>
                <a:spcPts val="0"/>
              </a:spcBef>
              <a:buFontTx/>
              <a:buNone/>
              <a:defRPr sz="21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p:txBody>
      </p:sp>
      <p:sp>
        <p:nvSpPr>
          <p:cNvPr id="6" name="Slide Number Placeholder 5"/>
          <p:cNvSpPr>
            <a:spLocks noGrp="1"/>
          </p:cNvSpPr>
          <p:nvPr>
            <p:ph type="sldNum" sz="quarter" idx="12"/>
          </p:nvPr>
        </p:nvSpPr>
        <p:spPr>
          <a:xfrm>
            <a:off x="8746068" y="6356350"/>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dirty="0"/>
          </a:p>
        </p:txBody>
      </p:sp>
      <p:sp>
        <p:nvSpPr>
          <p:cNvPr id="7" name="Content Placeholder 2">
            <a:extLst>
              <a:ext uri="{FF2B5EF4-FFF2-40B4-BE49-F238E27FC236}">
                <a16:creationId xmlns:a16="http://schemas.microsoft.com/office/drawing/2014/main" id="{376EDB06-94BE-576A-6EBD-3BD2F8A37F21}"/>
              </a:ext>
            </a:extLst>
          </p:cNvPr>
          <p:cNvSpPr>
            <a:spLocks noGrp="1"/>
          </p:cNvSpPr>
          <p:nvPr>
            <p:ph idx="13"/>
          </p:nvPr>
        </p:nvSpPr>
        <p:spPr>
          <a:xfrm>
            <a:off x="567264" y="3135132"/>
            <a:ext cx="4975580" cy="2520601"/>
          </a:xfrm>
        </p:spPr>
        <p:txBody>
          <a:bodyPr>
            <a:normAutofit/>
          </a:bodyPr>
          <a:lstStyle>
            <a:lvl1pPr marL="0" indent="0">
              <a:lnSpc>
                <a:spcPts val="2900"/>
              </a:lnSpc>
              <a:spcBef>
                <a:spcPts val="0"/>
              </a:spcBef>
              <a:buFontTx/>
              <a:buNone/>
              <a:defRPr sz="21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p:txBody>
      </p:sp>
      <p:sp>
        <p:nvSpPr>
          <p:cNvPr id="11" name="Text Placeholder 10">
            <a:extLst>
              <a:ext uri="{FF2B5EF4-FFF2-40B4-BE49-F238E27FC236}">
                <a16:creationId xmlns:a16="http://schemas.microsoft.com/office/drawing/2014/main" id="{9F86B795-E788-929E-7ADC-D57D321E5A60}"/>
              </a:ext>
            </a:extLst>
          </p:cNvPr>
          <p:cNvSpPr>
            <a:spLocks noGrp="1"/>
          </p:cNvSpPr>
          <p:nvPr>
            <p:ph type="body" sz="quarter" idx="15"/>
          </p:nvPr>
        </p:nvSpPr>
        <p:spPr>
          <a:xfrm>
            <a:off x="567262" y="2699717"/>
            <a:ext cx="4975582" cy="653082"/>
          </a:xfrm>
        </p:spPr>
        <p:txBody>
          <a:bodyPr>
            <a:noAutofit/>
          </a:bodyPr>
          <a:lstStyle>
            <a:lvl1pPr>
              <a:defRPr sz="2300" b="1">
                <a:solidFill>
                  <a:schemeClr val="accent1"/>
                </a:solidFill>
              </a:defRPr>
            </a:lvl1pPr>
          </a:lstStyle>
          <a:p>
            <a:pPr lvl="0"/>
            <a:r>
              <a:rPr lang="en-US"/>
              <a:t>Click to edit Master text styles</a:t>
            </a:r>
          </a:p>
        </p:txBody>
      </p:sp>
      <p:sp>
        <p:nvSpPr>
          <p:cNvPr id="12" name="Content Placeholder 2">
            <a:extLst>
              <a:ext uri="{FF2B5EF4-FFF2-40B4-BE49-F238E27FC236}">
                <a16:creationId xmlns:a16="http://schemas.microsoft.com/office/drawing/2014/main" id="{1BE3FDB2-A561-C16A-D1D9-5D0C1583E2F5}"/>
              </a:ext>
            </a:extLst>
          </p:cNvPr>
          <p:cNvSpPr>
            <a:spLocks noGrp="1"/>
          </p:cNvSpPr>
          <p:nvPr>
            <p:ph idx="16"/>
          </p:nvPr>
        </p:nvSpPr>
        <p:spPr>
          <a:xfrm>
            <a:off x="6347175" y="3135132"/>
            <a:ext cx="4975580" cy="2520601"/>
          </a:xfrm>
        </p:spPr>
        <p:txBody>
          <a:bodyPr>
            <a:normAutofit/>
          </a:bodyPr>
          <a:lstStyle>
            <a:lvl1pPr marL="0" indent="0">
              <a:lnSpc>
                <a:spcPts val="2900"/>
              </a:lnSpc>
              <a:spcBef>
                <a:spcPts val="0"/>
              </a:spcBef>
              <a:buFontTx/>
              <a:buNone/>
              <a:defRPr sz="21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p:txBody>
      </p:sp>
      <p:sp>
        <p:nvSpPr>
          <p:cNvPr id="13" name="Text Placeholder 10">
            <a:extLst>
              <a:ext uri="{FF2B5EF4-FFF2-40B4-BE49-F238E27FC236}">
                <a16:creationId xmlns:a16="http://schemas.microsoft.com/office/drawing/2014/main" id="{B0BD3649-D8BE-A554-7F33-58A839359870}"/>
              </a:ext>
            </a:extLst>
          </p:cNvPr>
          <p:cNvSpPr>
            <a:spLocks noGrp="1"/>
          </p:cNvSpPr>
          <p:nvPr>
            <p:ph type="body" sz="quarter" idx="17"/>
          </p:nvPr>
        </p:nvSpPr>
        <p:spPr>
          <a:xfrm>
            <a:off x="6347173" y="2699717"/>
            <a:ext cx="4975582" cy="653082"/>
          </a:xfrm>
        </p:spPr>
        <p:txBody>
          <a:bodyPr>
            <a:noAutofit/>
          </a:bodyPr>
          <a:lstStyle>
            <a:lvl1pPr>
              <a:defRPr sz="2300" b="1">
                <a:solidFill>
                  <a:schemeClr val="accent1"/>
                </a:solidFill>
              </a:defRPr>
            </a:lvl1pPr>
          </a:lstStyle>
          <a:p>
            <a:pPr lvl="0"/>
            <a:r>
              <a:rPr lang="en-US"/>
              <a:t>Click to edit Master text styles</a:t>
            </a:r>
          </a:p>
        </p:txBody>
      </p:sp>
      <p:sp>
        <p:nvSpPr>
          <p:cNvPr id="4" name="TextBox 3">
            <a:extLst>
              <a:ext uri="{FF2B5EF4-FFF2-40B4-BE49-F238E27FC236}">
                <a16:creationId xmlns:a16="http://schemas.microsoft.com/office/drawing/2014/main" id="{06AC3EF5-14AB-C7C8-8031-B85C32AEA0FE}"/>
              </a:ext>
            </a:extLst>
          </p:cNvPr>
          <p:cNvSpPr txBox="1"/>
          <p:nvPr userDrawn="1"/>
        </p:nvSpPr>
        <p:spPr>
          <a:xfrm>
            <a:off x="4151214" y="6404248"/>
            <a:ext cx="4021594" cy="261610"/>
          </a:xfrm>
          <a:prstGeom prst="rect">
            <a:avLst/>
          </a:prstGeom>
          <a:noFill/>
        </p:spPr>
        <p:txBody>
          <a:bodyPr wrap="square" rtlCol="0">
            <a:spAutoFit/>
          </a:bodyPr>
          <a:lstStyle/>
          <a:p>
            <a:pPr algn="ctr"/>
            <a:r>
              <a:rPr lang="en-US" sz="1100" dirty="0"/>
              <a:t>Copyright © 2025 Recycled Materials Association</a:t>
            </a:r>
          </a:p>
        </p:txBody>
      </p:sp>
      <p:pic>
        <p:nvPicPr>
          <p:cNvPr id="5" name="Picture 4">
            <a:extLst>
              <a:ext uri="{FF2B5EF4-FFF2-40B4-BE49-F238E27FC236}">
                <a16:creationId xmlns:a16="http://schemas.microsoft.com/office/drawing/2014/main" id="{9A30348D-8DBD-906C-7AE9-023A708DC97D}"/>
              </a:ext>
            </a:extLst>
          </p:cNvPr>
          <p:cNvPicPr>
            <a:picLocks noChangeAspect="1"/>
          </p:cNvPicPr>
          <p:nvPr userDrawn="1"/>
        </p:nvPicPr>
        <p:blipFill>
          <a:blip r:embed="rId3"/>
          <a:stretch>
            <a:fillRect/>
          </a:stretch>
        </p:blipFill>
        <p:spPr>
          <a:xfrm>
            <a:off x="514016" y="982834"/>
            <a:ext cx="10523692" cy="549063"/>
          </a:xfrm>
          <a:prstGeom prst="rect">
            <a:avLst/>
          </a:prstGeom>
        </p:spPr>
      </p:pic>
    </p:spTree>
    <p:extLst>
      <p:ext uri="{BB962C8B-B14F-4D97-AF65-F5344CB8AC3E}">
        <p14:creationId xmlns:p14="http://schemas.microsoft.com/office/powerpoint/2010/main" val="343519467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Content 10">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8" y="444149"/>
            <a:ext cx="10515600" cy="797630"/>
          </a:xfrm>
        </p:spPr>
        <p:txBody>
          <a:bodyPr anchor="t"/>
          <a:lstStyle/>
          <a:p>
            <a:r>
              <a:rPr lang="en-US"/>
              <a:t>Click to edit Master title style</a:t>
            </a:r>
          </a:p>
        </p:txBody>
      </p:sp>
      <p:sp>
        <p:nvSpPr>
          <p:cNvPr id="3" name="Content Placeholder 2"/>
          <p:cNvSpPr>
            <a:spLocks noGrp="1"/>
          </p:cNvSpPr>
          <p:nvPr>
            <p:ph idx="1"/>
          </p:nvPr>
        </p:nvSpPr>
        <p:spPr>
          <a:xfrm>
            <a:off x="567264" y="1577267"/>
            <a:ext cx="9976558" cy="1109489"/>
          </a:xfrm>
        </p:spPr>
        <p:txBody>
          <a:bodyPr>
            <a:normAutofit/>
          </a:bodyPr>
          <a:lstStyle>
            <a:lvl1pPr marL="0" indent="0">
              <a:lnSpc>
                <a:spcPts val="3100"/>
              </a:lnSpc>
              <a:spcBef>
                <a:spcPts val="0"/>
              </a:spcBef>
              <a:buFontTx/>
              <a:buNone/>
              <a:defRPr sz="21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p:txBody>
      </p:sp>
      <p:sp>
        <p:nvSpPr>
          <p:cNvPr id="6" name="Slide Number Placeholder 5"/>
          <p:cNvSpPr>
            <a:spLocks noGrp="1"/>
          </p:cNvSpPr>
          <p:nvPr>
            <p:ph type="sldNum" sz="quarter" idx="12"/>
          </p:nvPr>
        </p:nvSpPr>
        <p:spPr>
          <a:xfrm>
            <a:off x="8746068" y="6356350"/>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dirty="0"/>
          </a:p>
        </p:txBody>
      </p:sp>
      <p:sp>
        <p:nvSpPr>
          <p:cNvPr id="7" name="Content Placeholder 2">
            <a:extLst>
              <a:ext uri="{FF2B5EF4-FFF2-40B4-BE49-F238E27FC236}">
                <a16:creationId xmlns:a16="http://schemas.microsoft.com/office/drawing/2014/main" id="{376EDB06-94BE-576A-6EBD-3BD2F8A37F21}"/>
              </a:ext>
            </a:extLst>
          </p:cNvPr>
          <p:cNvSpPr>
            <a:spLocks noGrp="1"/>
          </p:cNvSpPr>
          <p:nvPr>
            <p:ph idx="13"/>
          </p:nvPr>
        </p:nvSpPr>
        <p:spPr>
          <a:xfrm>
            <a:off x="567264" y="4749453"/>
            <a:ext cx="3406425" cy="1470726"/>
          </a:xfrm>
        </p:spPr>
        <p:txBody>
          <a:bodyPr>
            <a:normAutofit/>
          </a:bodyPr>
          <a:lstStyle>
            <a:lvl1pPr marL="0" indent="0">
              <a:lnSpc>
                <a:spcPts val="2600"/>
              </a:lnSpc>
              <a:spcBef>
                <a:spcPts val="0"/>
              </a:spcBef>
              <a:buFontTx/>
              <a:buNone/>
              <a:defRPr sz="18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p:txBody>
      </p:sp>
      <p:sp>
        <p:nvSpPr>
          <p:cNvPr id="11" name="Text Placeholder 10">
            <a:extLst>
              <a:ext uri="{FF2B5EF4-FFF2-40B4-BE49-F238E27FC236}">
                <a16:creationId xmlns:a16="http://schemas.microsoft.com/office/drawing/2014/main" id="{9F86B795-E788-929E-7ADC-D57D321E5A60}"/>
              </a:ext>
            </a:extLst>
          </p:cNvPr>
          <p:cNvSpPr>
            <a:spLocks noGrp="1"/>
          </p:cNvSpPr>
          <p:nvPr>
            <p:ph type="body" sz="quarter" idx="15"/>
          </p:nvPr>
        </p:nvSpPr>
        <p:spPr>
          <a:xfrm>
            <a:off x="567262" y="4370482"/>
            <a:ext cx="3406427" cy="540185"/>
          </a:xfrm>
        </p:spPr>
        <p:txBody>
          <a:bodyPr>
            <a:noAutofit/>
          </a:bodyPr>
          <a:lstStyle>
            <a:lvl1pPr>
              <a:lnSpc>
                <a:spcPts val="2900"/>
              </a:lnSpc>
              <a:defRPr sz="2000" b="1">
                <a:solidFill>
                  <a:schemeClr val="accent1"/>
                </a:solidFill>
              </a:defRPr>
            </a:lvl1pPr>
          </a:lstStyle>
          <a:p>
            <a:pPr lvl="0"/>
            <a:r>
              <a:rPr lang="en-US"/>
              <a:t>Click to edit Master text</a:t>
            </a:r>
          </a:p>
        </p:txBody>
      </p:sp>
      <p:sp>
        <p:nvSpPr>
          <p:cNvPr id="9" name="Content Placeholder 2">
            <a:extLst>
              <a:ext uri="{FF2B5EF4-FFF2-40B4-BE49-F238E27FC236}">
                <a16:creationId xmlns:a16="http://schemas.microsoft.com/office/drawing/2014/main" id="{40AFE8EB-B297-44A7-DE69-42C65B8FAF64}"/>
              </a:ext>
            </a:extLst>
          </p:cNvPr>
          <p:cNvSpPr>
            <a:spLocks noGrp="1"/>
          </p:cNvSpPr>
          <p:nvPr>
            <p:ph idx="16"/>
          </p:nvPr>
        </p:nvSpPr>
        <p:spPr>
          <a:xfrm>
            <a:off x="4326464" y="4749453"/>
            <a:ext cx="3406425" cy="1470726"/>
          </a:xfrm>
        </p:spPr>
        <p:txBody>
          <a:bodyPr>
            <a:normAutofit/>
          </a:bodyPr>
          <a:lstStyle>
            <a:lvl1pPr marL="0" indent="0">
              <a:lnSpc>
                <a:spcPts val="2600"/>
              </a:lnSpc>
              <a:spcBef>
                <a:spcPts val="0"/>
              </a:spcBef>
              <a:buFontTx/>
              <a:buNone/>
              <a:defRPr sz="18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p:txBody>
      </p:sp>
      <p:sp>
        <p:nvSpPr>
          <p:cNvPr id="10" name="Text Placeholder 10">
            <a:extLst>
              <a:ext uri="{FF2B5EF4-FFF2-40B4-BE49-F238E27FC236}">
                <a16:creationId xmlns:a16="http://schemas.microsoft.com/office/drawing/2014/main" id="{E9807F3A-8637-4A74-675A-DB53DF4DC59B}"/>
              </a:ext>
            </a:extLst>
          </p:cNvPr>
          <p:cNvSpPr>
            <a:spLocks noGrp="1"/>
          </p:cNvSpPr>
          <p:nvPr>
            <p:ph type="body" sz="quarter" idx="17"/>
          </p:nvPr>
        </p:nvSpPr>
        <p:spPr>
          <a:xfrm>
            <a:off x="4326462" y="4370482"/>
            <a:ext cx="3406427" cy="540185"/>
          </a:xfrm>
        </p:spPr>
        <p:txBody>
          <a:bodyPr>
            <a:noAutofit/>
          </a:bodyPr>
          <a:lstStyle>
            <a:lvl1pPr>
              <a:lnSpc>
                <a:spcPts val="2900"/>
              </a:lnSpc>
              <a:defRPr sz="2000" b="1">
                <a:solidFill>
                  <a:schemeClr val="accent1"/>
                </a:solidFill>
              </a:defRPr>
            </a:lvl1pPr>
          </a:lstStyle>
          <a:p>
            <a:pPr lvl="0"/>
            <a:r>
              <a:rPr lang="en-US"/>
              <a:t>Click to edit Master text</a:t>
            </a:r>
          </a:p>
        </p:txBody>
      </p:sp>
      <p:sp>
        <p:nvSpPr>
          <p:cNvPr id="14" name="Content Placeholder 2">
            <a:extLst>
              <a:ext uri="{FF2B5EF4-FFF2-40B4-BE49-F238E27FC236}">
                <a16:creationId xmlns:a16="http://schemas.microsoft.com/office/drawing/2014/main" id="{B9288C00-70F4-F779-2E34-E21247C1DA42}"/>
              </a:ext>
            </a:extLst>
          </p:cNvPr>
          <p:cNvSpPr>
            <a:spLocks noGrp="1"/>
          </p:cNvSpPr>
          <p:nvPr>
            <p:ph idx="18"/>
          </p:nvPr>
        </p:nvSpPr>
        <p:spPr>
          <a:xfrm>
            <a:off x="8085664" y="4749453"/>
            <a:ext cx="3406425" cy="1470726"/>
          </a:xfrm>
        </p:spPr>
        <p:txBody>
          <a:bodyPr>
            <a:normAutofit/>
          </a:bodyPr>
          <a:lstStyle>
            <a:lvl1pPr marL="0" indent="0">
              <a:lnSpc>
                <a:spcPts val="2600"/>
              </a:lnSpc>
              <a:spcBef>
                <a:spcPts val="0"/>
              </a:spcBef>
              <a:buFontTx/>
              <a:buNone/>
              <a:defRPr sz="18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p:txBody>
      </p:sp>
      <p:sp>
        <p:nvSpPr>
          <p:cNvPr id="15" name="Text Placeholder 10">
            <a:extLst>
              <a:ext uri="{FF2B5EF4-FFF2-40B4-BE49-F238E27FC236}">
                <a16:creationId xmlns:a16="http://schemas.microsoft.com/office/drawing/2014/main" id="{A24D37FA-E500-CC52-4CE6-F337A6DC8F1F}"/>
              </a:ext>
            </a:extLst>
          </p:cNvPr>
          <p:cNvSpPr>
            <a:spLocks noGrp="1"/>
          </p:cNvSpPr>
          <p:nvPr>
            <p:ph type="body" sz="quarter" idx="19"/>
          </p:nvPr>
        </p:nvSpPr>
        <p:spPr>
          <a:xfrm>
            <a:off x="8085662" y="4370482"/>
            <a:ext cx="3406427" cy="540185"/>
          </a:xfrm>
        </p:spPr>
        <p:txBody>
          <a:bodyPr>
            <a:noAutofit/>
          </a:bodyPr>
          <a:lstStyle>
            <a:lvl1pPr>
              <a:lnSpc>
                <a:spcPts val="2900"/>
              </a:lnSpc>
              <a:defRPr sz="2000" b="1">
                <a:solidFill>
                  <a:schemeClr val="accent1"/>
                </a:solidFill>
              </a:defRPr>
            </a:lvl1pPr>
          </a:lstStyle>
          <a:p>
            <a:pPr lvl="0"/>
            <a:r>
              <a:rPr lang="en-US"/>
              <a:t>Click to edit Master text</a:t>
            </a:r>
          </a:p>
        </p:txBody>
      </p:sp>
      <p:sp>
        <p:nvSpPr>
          <p:cNvPr id="17" name="Picture Placeholder 16">
            <a:extLst>
              <a:ext uri="{FF2B5EF4-FFF2-40B4-BE49-F238E27FC236}">
                <a16:creationId xmlns:a16="http://schemas.microsoft.com/office/drawing/2014/main" id="{4F751511-885B-C47A-B052-2C43A1AADC5A}"/>
              </a:ext>
            </a:extLst>
          </p:cNvPr>
          <p:cNvSpPr>
            <a:spLocks noGrp="1"/>
          </p:cNvSpPr>
          <p:nvPr>
            <p:ph type="pic" sz="quarter" idx="20"/>
          </p:nvPr>
        </p:nvSpPr>
        <p:spPr>
          <a:xfrm>
            <a:off x="700264" y="2776362"/>
            <a:ext cx="2926080" cy="1463040"/>
          </a:xfrm>
        </p:spPr>
        <p:txBody>
          <a:bodyPr/>
          <a:lstStyle/>
          <a:p>
            <a:endParaRPr lang="en-US" dirty="0"/>
          </a:p>
        </p:txBody>
      </p:sp>
      <p:sp>
        <p:nvSpPr>
          <p:cNvPr id="19" name="Picture Placeholder 16">
            <a:extLst>
              <a:ext uri="{FF2B5EF4-FFF2-40B4-BE49-F238E27FC236}">
                <a16:creationId xmlns:a16="http://schemas.microsoft.com/office/drawing/2014/main" id="{C9C29F47-9998-5569-8EE0-7728212CA0DC}"/>
              </a:ext>
            </a:extLst>
          </p:cNvPr>
          <p:cNvSpPr>
            <a:spLocks noGrp="1"/>
          </p:cNvSpPr>
          <p:nvPr>
            <p:ph type="pic" sz="quarter" idx="21"/>
          </p:nvPr>
        </p:nvSpPr>
        <p:spPr>
          <a:xfrm>
            <a:off x="4448176" y="2776362"/>
            <a:ext cx="2926080" cy="1463040"/>
          </a:xfrm>
        </p:spPr>
        <p:txBody>
          <a:bodyPr/>
          <a:lstStyle/>
          <a:p>
            <a:endParaRPr lang="en-US" dirty="0"/>
          </a:p>
        </p:txBody>
      </p:sp>
      <p:sp>
        <p:nvSpPr>
          <p:cNvPr id="20" name="Picture Placeholder 16">
            <a:extLst>
              <a:ext uri="{FF2B5EF4-FFF2-40B4-BE49-F238E27FC236}">
                <a16:creationId xmlns:a16="http://schemas.microsoft.com/office/drawing/2014/main" id="{0D4218FA-8CA5-7FC4-26C0-48A93AE94857}"/>
              </a:ext>
            </a:extLst>
          </p:cNvPr>
          <p:cNvSpPr>
            <a:spLocks noGrp="1"/>
          </p:cNvSpPr>
          <p:nvPr>
            <p:ph type="pic" sz="quarter" idx="22"/>
          </p:nvPr>
        </p:nvSpPr>
        <p:spPr>
          <a:xfrm>
            <a:off x="8196087" y="2776362"/>
            <a:ext cx="2926080" cy="1463040"/>
          </a:xfrm>
        </p:spPr>
        <p:txBody>
          <a:bodyPr/>
          <a:lstStyle/>
          <a:p>
            <a:endParaRPr lang="en-US" dirty="0"/>
          </a:p>
        </p:txBody>
      </p:sp>
    </p:spTree>
    <p:extLst>
      <p:ext uri="{BB962C8B-B14F-4D97-AF65-F5344CB8AC3E}">
        <p14:creationId xmlns:p14="http://schemas.microsoft.com/office/powerpoint/2010/main" val="422015273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Pull Quote Slide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53CCB6B-2E5E-CE40-D728-6F6075907F0C}"/>
              </a:ext>
            </a:extLst>
          </p:cNvPr>
          <p:cNvPicPr>
            <a:picLocks noChangeAspect="1"/>
          </p:cNvPicPr>
          <p:nvPr userDrawn="1"/>
        </p:nvPicPr>
        <p:blipFill>
          <a:blip r:embed="rId2"/>
          <a:src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D02348E7-BFE4-ECB8-DEE4-865A6D6A1AA4}"/>
              </a:ext>
            </a:extLst>
          </p:cNvPr>
          <p:cNvSpPr>
            <a:spLocks noGrp="1" noChangeAspect="1"/>
          </p:cNvSpPr>
          <p:nvPr>
            <p:ph type="pic" sz="quarter" idx="10"/>
          </p:nvPr>
        </p:nvSpPr>
        <p:spPr>
          <a:xfrm>
            <a:off x="6513127" y="932127"/>
            <a:ext cx="4864608" cy="4873453"/>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F9C3F28E-DAB1-CF99-F3BB-B6B303524326}"/>
              </a:ext>
            </a:extLst>
          </p:cNvPr>
          <p:cNvSpPr>
            <a:spLocks noGrp="1"/>
          </p:cNvSpPr>
          <p:nvPr>
            <p:ph type="body" sz="quarter" idx="11"/>
          </p:nvPr>
        </p:nvSpPr>
        <p:spPr>
          <a:xfrm>
            <a:off x="903816" y="2245958"/>
            <a:ext cx="5124450" cy="3036887"/>
          </a:xfrm>
        </p:spPr>
        <p:txBody>
          <a:bodyPr>
            <a:normAutofit/>
          </a:bodyPr>
          <a:lstStyle>
            <a:lvl1pPr>
              <a:lnSpc>
                <a:spcPts val="3700"/>
              </a:lnSpc>
              <a:defRPr sz="25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a:t>Click to edit Master text styles</a:t>
            </a:r>
          </a:p>
        </p:txBody>
      </p:sp>
    </p:spTree>
    <p:extLst>
      <p:ext uri="{BB962C8B-B14F-4D97-AF65-F5344CB8AC3E}">
        <p14:creationId xmlns:p14="http://schemas.microsoft.com/office/powerpoint/2010/main" val="404197487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Pull Quote Slide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53CCB6B-2E5E-CE40-D728-6F6075907F0C}"/>
              </a:ext>
            </a:extLst>
          </p:cNvPr>
          <p:cNvPicPr>
            <a:picLocks noChangeAspect="1"/>
          </p:cNvPicPr>
          <p:nvPr userDrawn="1"/>
        </p:nvPicPr>
        <p:blipFill>
          <a:blip r:embed="rId2"/>
          <a:src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D02348E7-BFE4-ECB8-DEE4-865A6D6A1AA4}"/>
              </a:ext>
            </a:extLst>
          </p:cNvPr>
          <p:cNvSpPr>
            <a:spLocks noGrp="1" noChangeAspect="1"/>
          </p:cNvSpPr>
          <p:nvPr>
            <p:ph type="pic" sz="quarter" idx="10"/>
          </p:nvPr>
        </p:nvSpPr>
        <p:spPr>
          <a:xfrm>
            <a:off x="6513127" y="932127"/>
            <a:ext cx="4864608" cy="4873453"/>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F9C3F28E-DAB1-CF99-F3BB-B6B303524326}"/>
              </a:ext>
            </a:extLst>
          </p:cNvPr>
          <p:cNvSpPr>
            <a:spLocks noGrp="1"/>
          </p:cNvSpPr>
          <p:nvPr>
            <p:ph type="body" sz="quarter" idx="11"/>
          </p:nvPr>
        </p:nvSpPr>
        <p:spPr>
          <a:xfrm>
            <a:off x="903816" y="2245958"/>
            <a:ext cx="5124450" cy="3036887"/>
          </a:xfrm>
        </p:spPr>
        <p:txBody>
          <a:bodyPr>
            <a:normAutofit/>
          </a:bodyPr>
          <a:lstStyle>
            <a:lvl1pPr>
              <a:lnSpc>
                <a:spcPts val="3700"/>
              </a:lnSpc>
              <a:defRPr sz="25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a:t>Click to edit Master text styles</a:t>
            </a:r>
          </a:p>
        </p:txBody>
      </p:sp>
    </p:spTree>
    <p:extLst>
      <p:ext uri="{BB962C8B-B14F-4D97-AF65-F5344CB8AC3E}">
        <p14:creationId xmlns:p14="http://schemas.microsoft.com/office/powerpoint/2010/main" val="3172620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9">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9" y="444149"/>
            <a:ext cx="10515600" cy="797630"/>
          </a:xfrm>
        </p:spPr>
        <p:txBody>
          <a:bodyPr anchor="t"/>
          <a:lstStyle/>
          <a:p>
            <a:r>
              <a:rPr lang="en-US" dirty="0"/>
              <a:t>Click to edit Master title style</a:t>
            </a:r>
          </a:p>
        </p:txBody>
      </p:sp>
      <p:sp>
        <p:nvSpPr>
          <p:cNvPr id="3" name="Content Placeholder 2"/>
          <p:cNvSpPr>
            <a:spLocks noGrp="1"/>
          </p:cNvSpPr>
          <p:nvPr>
            <p:ph idx="1"/>
          </p:nvPr>
        </p:nvSpPr>
        <p:spPr>
          <a:xfrm>
            <a:off x="567264" y="1577268"/>
            <a:ext cx="9976558" cy="1211089"/>
          </a:xfrm>
        </p:spPr>
        <p:txBody>
          <a:bodyPr>
            <a:normAutofit/>
          </a:bodyPr>
          <a:lstStyle>
            <a:lvl1pPr marL="0" indent="0">
              <a:lnSpc>
                <a:spcPts val="3100"/>
              </a:lnSpc>
              <a:spcBef>
                <a:spcPts val="0"/>
              </a:spcBef>
              <a:buFontTx/>
              <a:buNone/>
              <a:defRPr sz="2100"/>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p:txBody>
      </p:sp>
      <p:sp>
        <p:nvSpPr>
          <p:cNvPr id="6" name="Slide Number Placeholder 5"/>
          <p:cNvSpPr>
            <a:spLocks noGrp="1"/>
          </p:cNvSpPr>
          <p:nvPr>
            <p:ph type="sldNum" sz="quarter" idx="12"/>
          </p:nvPr>
        </p:nvSpPr>
        <p:spPr>
          <a:xfrm>
            <a:off x="8746068" y="6356351"/>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dirty="0"/>
          </a:p>
        </p:txBody>
      </p:sp>
      <p:sp>
        <p:nvSpPr>
          <p:cNvPr id="7" name="Content Placeholder 2">
            <a:extLst>
              <a:ext uri="{FF2B5EF4-FFF2-40B4-BE49-F238E27FC236}">
                <a16:creationId xmlns:a16="http://schemas.microsoft.com/office/drawing/2014/main" id="{376EDB06-94BE-576A-6EBD-3BD2F8A37F21}"/>
              </a:ext>
            </a:extLst>
          </p:cNvPr>
          <p:cNvSpPr>
            <a:spLocks noGrp="1"/>
          </p:cNvSpPr>
          <p:nvPr>
            <p:ph idx="13"/>
          </p:nvPr>
        </p:nvSpPr>
        <p:spPr>
          <a:xfrm>
            <a:off x="567264" y="3135132"/>
            <a:ext cx="4975580" cy="2520601"/>
          </a:xfrm>
        </p:spPr>
        <p:txBody>
          <a:bodyPr>
            <a:normAutofit/>
          </a:bodyPr>
          <a:lstStyle>
            <a:lvl1pPr marL="0" indent="0">
              <a:lnSpc>
                <a:spcPts val="2900"/>
              </a:lnSpc>
              <a:spcBef>
                <a:spcPts val="0"/>
              </a:spcBef>
              <a:buFontTx/>
              <a:buNone/>
              <a:defRPr sz="2100"/>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p:txBody>
      </p:sp>
      <p:sp>
        <p:nvSpPr>
          <p:cNvPr id="11" name="Text Placeholder 10">
            <a:extLst>
              <a:ext uri="{FF2B5EF4-FFF2-40B4-BE49-F238E27FC236}">
                <a16:creationId xmlns:a16="http://schemas.microsoft.com/office/drawing/2014/main" id="{9F86B795-E788-929E-7ADC-D57D321E5A60}"/>
              </a:ext>
            </a:extLst>
          </p:cNvPr>
          <p:cNvSpPr>
            <a:spLocks noGrp="1"/>
          </p:cNvSpPr>
          <p:nvPr>
            <p:ph type="body" sz="quarter" idx="15"/>
          </p:nvPr>
        </p:nvSpPr>
        <p:spPr>
          <a:xfrm>
            <a:off x="567263" y="2699717"/>
            <a:ext cx="4975582" cy="653082"/>
          </a:xfrm>
        </p:spPr>
        <p:txBody>
          <a:bodyPr>
            <a:noAutofit/>
          </a:bodyPr>
          <a:lstStyle>
            <a:lvl1pPr>
              <a:defRPr sz="2300" b="1">
                <a:solidFill>
                  <a:schemeClr val="accent1"/>
                </a:solidFill>
              </a:defRPr>
            </a:lvl1pPr>
          </a:lstStyle>
          <a:p>
            <a:pPr lvl="0"/>
            <a:r>
              <a:rPr lang="en-US" dirty="0"/>
              <a:t>Click to edit Master text styles</a:t>
            </a:r>
          </a:p>
        </p:txBody>
      </p:sp>
      <p:sp>
        <p:nvSpPr>
          <p:cNvPr id="12" name="Content Placeholder 2">
            <a:extLst>
              <a:ext uri="{FF2B5EF4-FFF2-40B4-BE49-F238E27FC236}">
                <a16:creationId xmlns:a16="http://schemas.microsoft.com/office/drawing/2014/main" id="{1BE3FDB2-A561-C16A-D1D9-5D0C1583E2F5}"/>
              </a:ext>
            </a:extLst>
          </p:cNvPr>
          <p:cNvSpPr>
            <a:spLocks noGrp="1"/>
          </p:cNvSpPr>
          <p:nvPr>
            <p:ph idx="16"/>
          </p:nvPr>
        </p:nvSpPr>
        <p:spPr>
          <a:xfrm>
            <a:off x="6347175" y="3135132"/>
            <a:ext cx="4975580" cy="2520601"/>
          </a:xfrm>
        </p:spPr>
        <p:txBody>
          <a:bodyPr>
            <a:normAutofit/>
          </a:bodyPr>
          <a:lstStyle>
            <a:lvl1pPr marL="0" indent="0">
              <a:lnSpc>
                <a:spcPts val="2900"/>
              </a:lnSpc>
              <a:spcBef>
                <a:spcPts val="0"/>
              </a:spcBef>
              <a:buFontTx/>
              <a:buNone/>
              <a:defRPr sz="2100"/>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p:txBody>
      </p:sp>
      <p:sp>
        <p:nvSpPr>
          <p:cNvPr id="13" name="Text Placeholder 10">
            <a:extLst>
              <a:ext uri="{FF2B5EF4-FFF2-40B4-BE49-F238E27FC236}">
                <a16:creationId xmlns:a16="http://schemas.microsoft.com/office/drawing/2014/main" id="{B0BD3649-D8BE-A554-7F33-58A839359870}"/>
              </a:ext>
            </a:extLst>
          </p:cNvPr>
          <p:cNvSpPr>
            <a:spLocks noGrp="1"/>
          </p:cNvSpPr>
          <p:nvPr>
            <p:ph type="body" sz="quarter" idx="17"/>
          </p:nvPr>
        </p:nvSpPr>
        <p:spPr>
          <a:xfrm>
            <a:off x="6347174" y="2699717"/>
            <a:ext cx="4975582" cy="653082"/>
          </a:xfrm>
        </p:spPr>
        <p:txBody>
          <a:bodyPr>
            <a:noAutofit/>
          </a:bodyPr>
          <a:lstStyle>
            <a:lvl1pPr>
              <a:defRPr sz="2300" b="1">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69568113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Side Bar Content Sild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488241" y="579616"/>
            <a:ext cx="4027314" cy="1384651"/>
          </a:xfrm>
        </p:spPr>
        <p:txBody>
          <a:bodyPr anchor="t"/>
          <a:lstStyle>
            <a:lvl1pPr>
              <a:lnSpc>
                <a:spcPts val="4500"/>
              </a:lnSpc>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488241" y="2005012"/>
            <a:ext cx="4027314" cy="4000677"/>
          </a:xfrm>
        </p:spPr>
        <p:txBody>
          <a:bodyPr>
            <a:normAutofit/>
          </a:bodyPr>
          <a:lstStyle>
            <a:lvl1pPr marL="0" indent="0">
              <a:lnSpc>
                <a:spcPts val="3000"/>
              </a:lnSpc>
              <a:spcBef>
                <a:spcPts val="0"/>
              </a:spcBef>
              <a:buFontTx/>
              <a:buNone/>
              <a:defRPr sz="2000">
                <a:solidFill>
                  <a:schemeClr val="bg1"/>
                </a:solidFill>
              </a:defRPr>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p:txBody>
      </p:sp>
      <p:sp>
        <p:nvSpPr>
          <p:cNvPr id="6" name="Slide Number Placeholder 5"/>
          <p:cNvSpPr>
            <a:spLocks noGrp="1"/>
          </p:cNvSpPr>
          <p:nvPr>
            <p:ph type="sldNum" sz="quarter" idx="12"/>
          </p:nvPr>
        </p:nvSpPr>
        <p:spPr>
          <a:xfrm>
            <a:off x="8746068" y="6356350"/>
            <a:ext cx="2743200" cy="365125"/>
          </a:xfrm>
        </p:spPr>
        <p:txBody>
          <a:bodyPr/>
          <a:lstStyle>
            <a:lvl1pPr>
              <a:defRPr sz="1000">
                <a:solidFill>
                  <a:schemeClr val="tx1">
                    <a:lumMod val="90000"/>
                    <a:lumOff val="10000"/>
                  </a:schemeClr>
                </a:solidFill>
              </a:defRPr>
            </a:lvl1pPr>
          </a:lstStyle>
          <a:p>
            <a:fld id="{48F63A3B-78C7-47BE-AE5E-E10140E04643}" type="slidenum">
              <a:rPr lang="en-US" smtClean="0"/>
              <a:pPr/>
              <a:t>‹#›</a:t>
            </a:fld>
            <a:endParaRPr lang="en-US" dirty="0"/>
          </a:p>
        </p:txBody>
      </p:sp>
      <p:sp>
        <p:nvSpPr>
          <p:cNvPr id="7" name="Picture Placeholder 6">
            <a:extLst>
              <a:ext uri="{FF2B5EF4-FFF2-40B4-BE49-F238E27FC236}">
                <a16:creationId xmlns:a16="http://schemas.microsoft.com/office/drawing/2014/main" id="{F422B919-561D-CBC5-77FF-1548AA136E4A}"/>
              </a:ext>
            </a:extLst>
          </p:cNvPr>
          <p:cNvSpPr>
            <a:spLocks noGrp="1" noChangeAspect="1"/>
          </p:cNvSpPr>
          <p:nvPr>
            <p:ph type="pic" sz="quarter" idx="10"/>
          </p:nvPr>
        </p:nvSpPr>
        <p:spPr>
          <a:xfrm>
            <a:off x="5276313" y="509888"/>
            <a:ext cx="3931920" cy="3939068"/>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
        <p:nvSpPr>
          <p:cNvPr id="9" name="Picture Placeholder 6">
            <a:extLst>
              <a:ext uri="{FF2B5EF4-FFF2-40B4-BE49-F238E27FC236}">
                <a16:creationId xmlns:a16="http://schemas.microsoft.com/office/drawing/2014/main" id="{EA1524FF-FF67-5C3E-7766-90856C64294A}"/>
              </a:ext>
            </a:extLst>
          </p:cNvPr>
          <p:cNvSpPr>
            <a:spLocks noGrp="1" noChangeAspect="1"/>
          </p:cNvSpPr>
          <p:nvPr>
            <p:ph type="pic" sz="quarter" idx="13"/>
          </p:nvPr>
        </p:nvSpPr>
        <p:spPr>
          <a:xfrm>
            <a:off x="7838439" y="4529277"/>
            <a:ext cx="1737360" cy="1740522"/>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
        <p:nvSpPr>
          <p:cNvPr id="10" name="Picture Placeholder 6">
            <a:extLst>
              <a:ext uri="{FF2B5EF4-FFF2-40B4-BE49-F238E27FC236}">
                <a16:creationId xmlns:a16="http://schemas.microsoft.com/office/drawing/2014/main" id="{50DE50CD-2D51-380B-CB28-F8BBAC73D198}"/>
              </a:ext>
            </a:extLst>
          </p:cNvPr>
          <p:cNvSpPr>
            <a:spLocks noGrp="1" noChangeAspect="1"/>
          </p:cNvSpPr>
          <p:nvPr>
            <p:ph type="pic" sz="quarter" idx="14"/>
          </p:nvPr>
        </p:nvSpPr>
        <p:spPr>
          <a:xfrm>
            <a:off x="9340315" y="2576663"/>
            <a:ext cx="2313432" cy="2317636"/>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24535242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nd Side Bar Content Sild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488241" y="579616"/>
            <a:ext cx="4027314" cy="1384651"/>
          </a:xfrm>
        </p:spPr>
        <p:txBody>
          <a:bodyPr anchor="t"/>
          <a:lstStyle>
            <a:lvl1pPr>
              <a:lnSpc>
                <a:spcPts val="4500"/>
              </a:lnSpc>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488241" y="2005012"/>
            <a:ext cx="4027314" cy="4000677"/>
          </a:xfrm>
        </p:spPr>
        <p:txBody>
          <a:bodyPr>
            <a:normAutofit/>
          </a:bodyPr>
          <a:lstStyle>
            <a:lvl1pPr marL="0" indent="0">
              <a:lnSpc>
                <a:spcPts val="3000"/>
              </a:lnSpc>
              <a:spcBef>
                <a:spcPts val="0"/>
              </a:spcBef>
              <a:buFontTx/>
              <a:buNone/>
              <a:defRPr sz="2000">
                <a:solidFill>
                  <a:schemeClr val="bg1"/>
                </a:solidFill>
              </a:defRPr>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p:txBody>
      </p:sp>
      <p:sp>
        <p:nvSpPr>
          <p:cNvPr id="6" name="Slide Number Placeholder 5"/>
          <p:cNvSpPr>
            <a:spLocks noGrp="1"/>
          </p:cNvSpPr>
          <p:nvPr>
            <p:ph type="sldNum" sz="quarter" idx="12"/>
          </p:nvPr>
        </p:nvSpPr>
        <p:spPr>
          <a:xfrm>
            <a:off x="8746068" y="6356350"/>
            <a:ext cx="2743200" cy="365125"/>
          </a:xfrm>
        </p:spPr>
        <p:txBody>
          <a:bodyPr/>
          <a:lstStyle>
            <a:lvl1pPr>
              <a:defRPr sz="1000">
                <a:solidFill>
                  <a:schemeClr val="tx1">
                    <a:lumMod val="90000"/>
                    <a:lumOff val="10000"/>
                  </a:schemeClr>
                </a:solidFill>
              </a:defRPr>
            </a:lvl1pPr>
          </a:lstStyle>
          <a:p>
            <a:fld id="{48F63A3B-78C7-47BE-AE5E-E10140E04643}" type="slidenum">
              <a:rPr lang="en-US" smtClean="0"/>
              <a:pPr/>
              <a:t>‹#›</a:t>
            </a:fld>
            <a:endParaRPr lang="en-US" dirty="0"/>
          </a:p>
        </p:txBody>
      </p:sp>
      <p:sp>
        <p:nvSpPr>
          <p:cNvPr id="11" name="Picture Placeholder 6">
            <a:extLst>
              <a:ext uri="{FF2B5EF4-FFF2-40B4-BE49-F238E27FC236}">
                <a16:creationId xmlns:a16="http://schemas.microsoft.com/office/drawing/2014/main" id="{B0238F6F-4A56-C901-F6F2-29CA683C1DA4}"/>
              </a:ext>
            </a:extLst>
          </p:cNvPr>
          <p:cNvSpPr>
            <a:spLocks noGrp="1" noChangeAspect="1"/>
          </p:cNvSpPr>
          <p:nvPr>
            <p:ph type="pic" sz="quarter" idx="13"/>
          </p:nvPr>
        </p:nvSpPr>
        <p:spPr>
          <a:xfrm>
            <a:off x="5389846" y="4302463"/>
            <a:ext cx="1828800" cy="1832128"/>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
        <p:nvSpPr>
          <p:cNvPr id="12" name="Picture Placeholder 6">
            <a:extLst>
              <a:ext uri="{FF2B5EF4-FFF2-40B4-BE49-F238E27FC236}">
                <a16:creationId xmlns:a16="http://schemas.microsoft.com/office/drawing/2014/main" id="{4CE61439-6690-9DA3-060B-734CC7F5D14F}"/>
              </a:ext>
            </a:extLst>
          </p:cNvPr>
          <p:cNvSpPr>
            <a:spLocks noGrp="1" noChangeAspect="1"/>
          </p:cNvSpPr>
          <p:nvPr>
            <p:ph type="pic" sz="quarter" idx="14"/>
          </p:nvPr>
        </p:nvSpPr>
        <p:spPr>
          <a:xfrm>
            <a:off x="7628954" y="4302463"/>
            <a:ext cx="1828800" cy="1832128"/>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
        <p:nvSpPr>
          <p:cNvPr id="13" name="Picture Placeholder 6">
            <a:extLst>
              <a:ext uri="{FF2B5EF4-FFF2-40B4-BE49-F238E27FC236}">
                <a16:creationId xmlns:a16="http://schemas.microsoft.com/office/drawing/2014/main" id="{4B1B8328-63CC-11CC-67F2-2E3EA55E8554}"/>
              </a:ext>
            </a:extLst>
          </p:cNvPr>
          <p:cNvSpPr>
            <a:spLocks noGrp="1" noChangeAspect="1"/>
          </p:cNvSpPr>
          <p:nvPr>
            <p:ph type="pic" sz="quarter" idx="15"/>
          </p:nvPr>
        </p:nvSpPr>
        <p:spPr>
          <a:xfrm>
            <a:off x="9879784" y="4302463"/>
            <a:ext cx="1828800" cy="1832128"/>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
        <p:nvSpPr>
          <p:cNvPr id="15" name="Text Placeholder 14">
            <a:extLst>
              <a:ext uri="{FF2B5EF4-FFF2-40B4-BE49-F238E27FC236}">
                <a16:creationId xmlns:a16="http://schemas.microsoft.com/office/drawing/2014/main" id="{9168D711-4114-6288-C041-B03F2311C9D4}"/>
              </a:ext>
            </a:extLst>
          </p:cNvPr>
          <p:cNvSpPr>
            <a:spLocks noGrp="1"/>
          </p:cNvSpPr>
          <p:nvPr>
            <p:ph type="body" sz="quarter" idx="16"/>
          </p:nvPr>
        </p:nvSpPr>
        <p:spPr>
          <a:xfrm>
            <a:off x="5380285" y="1441815"/>
            <a:ext cx="4689838" cy="2532062"/>
          </a:xfrm>
        </p:spPr>
        <p:txBody>
          <a:bodyPr/>
          <a:lstStyle>
            <a:lvl3pPr marL="182880" indent="0">
              <a:buNone/>
              <a:defRPr/>
            </a:lvl3pPr>
            <a:lvl4pPr marL="365760" indent="0">
              <a:buNone/>
              <a:defRPr/>
            </a:lvl4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35907044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nd Side Bar Content Sil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EE632F8-93F2-439A-BCDB-CFADA396314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488241" y="579616"/>
            <a:ext cx="4027314" cy="1384651"/>
          </a:xfrm>
        </p:spPr>
        <p:txBody>
          <a:bodyPr anchor="t"/>
          <a:lstStyle>
            <a:lvl1pPr>
              <a:lnSpc>
                <a:spcPts val="4500"/>
              </a:lnSpc>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FD189768-151C-B4F9-B56E-13BFD9A630D3}"/>
              </a:ext>
            </a:extLst>
          </p:cNvPr>
          <p:cNvSpPr>
            <a:spLocks noGrp="1"/>
          </p:cNvSpPr>
          <p:nvPr>
            <p:ph type="pic" sz="quarter" idx="10"/>
          </p:nvPr>
        </p:nvSpPr>
        <p:spPr>
          <a:xfrm>
            <a:off x="4748784" y="0"/>
            <a:ext cx="7443216" cy="6720840"/>
          </a:xfrm>
        </p:spPr>
        <p:txBody>
          <a:bodyPr/>
          <a:lstStyle/>
          <a:p>
            <a:endParaRPr lang="en-US" dirty="0"/>
          </a:p>
        </p:txBody>
      </p:sp>
      <p:sp>
        <p:nvSpPr>
          <p:cNvPr id="3" name="Content Placeholder 2"/>
          <p:cNvSpPr>
            <a:spLocks noGrp="1"/>
          </p:cNvSpPr>
          <p:nvPr>
            <p:ph idx="1"/>
          </p:nvPr>
        </p:nvSpPr>
        <p:spPr>
          <a:xfrm>
            <a:off x="488241" y="2005012"/>
            <a:ext cx="4027314" cy="4000677"/>
          </a:xfrm>
        </p:spPr>
        <p:txBody>
          <a:bodyPr>
            <a:normAutofit/>
          </a:bodyPr>
          <a:lstStyle>
            <a:lvl1pPr marL="0" indent="0">
              <a:lnSpc>
                <a:spcPts val="3000"/>
              </a:lnSpc>
              <a:spcBef>
                <a:spcPts val="0"/>
              </a:spcBef>
              <a:buFontTx/>
              <a:buNone/>
              <a:defRPr sz="2000">
                <a:solidFill>
                  <a:schemeClr val="bg1"/>
                </a:solidFill>
              </a:defRPr>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p:txBody>
      </p:sp>
    </p:spTree>
    <p:extLst>
      <p:ext uri="{BB962C8B-B14F-4D97-AF65-F5344CB8AC3E}">
        <p14:creationId xmlns:p14="http://schemas.microsoft.com/office/powerpoint/2010/main" val="26298617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770466" y="669929"/>
            <a:ext cx="10515600" cy="797630"/>
          </a:xfrm>
        </p:spPr>
        <p:txBody>
          <a:bodyPr anchor="t">
            <a:normAutofit/>
          </a:bodyPr>
          <a:lstStyle>
            <a:lvl1pPr>
              <a:lnSpc>
                <a:spcPts val="5000"/>
              </a:lnSpc>
              <a:defRPr sz="4200">
                <a:solidFill>
                  <a:schemeClr val="bg1"/>
                </a:solidFill>
                <a:latin typeface="Verdana" panose="020B0604030504040204" pitchFamily="34" charset="0"/>
                <a:ea typeface="Verdana" panose="020B0604030504040204" pitchFamily="34" charset="0"/>
              </a:defRPr>
            </a:lvl1pPr>
          </a:lstStyle>
          <a:p>
            <a:r>
              <a:rPr lang="en-US"/>
              <a:t>Click to edit Master title style</a:t>
            </a:r>
          </a:p>
        </p:txBody>
      </p:sp>
      <p:sp>
        <p:nvSpPr>
          <p:cNvPr id="3" name="Content Placeholder 2"/>
          <p:cNvSpPr>
            <a:spLocks noGrp="1"/>
          </p:cNvSpPr>
          <p:nvPr>
            <p:ph idx="1" hasCustomPrompt="1"/>
          </p:nvPr>
        </p:nvSpPr>
        <p:spPr>
          <a:xfrm>
            <a:off x="905930" y="2131126"/>
            <a:ext cx="5528736" cy="562069"/>
          </a:xfrm>
        </p:spPr>
        <p:txBody>
          <a:bodyPr>
            <a:normAutofit/>
          </a:bodyPr>
          <a:lstStyle>
            <a:lvl1pPr marL="0" indent="0">
              <a:lnSpc>
                <a:spcPts val="3100"/>
              </a:lnSpc>
              <a:spcBef>
                <a:spcPts val="0"/>
              </a:spcBef>
              <a:buFontTx/>
              <a:buNone/>
              <a:defRPr sz="2600" b="1">
                <a:solidFill>
                  <a:schemeClr val="bg1"/>
                </a:solidFill>
                <a:latin typeface="Verdana" panose="020B0604030504040204" pitchFamily="34" charset="0"/>
                <a:ea typeface="Verdana" panose="020B0604030504040204" pitchFamily="34" charset="0"/>
              </a:defRPr>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Name</a:t>
            </a:r>
          </a:p>
        </p:txBody>
      </p:sp>
      <p:sp>
        <p:nvSpPr>
          <p:cNvPr id="12" name="Content Placeholder 2">
            <a:extLst>
              <a:ext uri="{FF2B5EF4-FFF2-40B4-BE49-F238E27FC236}">
                <a16:creationId xmlns:a16="http://schemas.microsoft.com/office/drawing/2014/main" id="{68271603-1253-4544-65EA-73C6AF1C50E1}"/>
              </a:ext>
            </a:extLst>
          </p:cNvPr>
          <p:cNvSpPr>
            <a:spLocks noGrp="1"/>
          </p:cNvSpPr>
          <p:nvPr>
            <p:ph idx="20" hasCustomPrompt="1"/>
          </p:nvPr>
        </p:nvSpPr>
        <p:spPr>
          <a:xfrm>
            <a:off x="905930" y="2616548"/>
            <a:ext cx="5528736" cy="562069"/>
          </a:xfrm>
        </p:spPr>
        <p:txBody>
          <a:bodyPr>
            <a:normAutofit/>
          </a:bodyPr>
          <a:lstStyle>
            <a:lvl1pPr marL="0" indent="0">
              <a:lnSpc>
                <a:spcPts val="3000"/>
              </a:lnSpc>
              <a:spcBef>
                <a:spcPts val="0"/>
              </a:spcBef>
              <a:buFontTx/>
              <a:buNone/>
              <a:defRPr sz="2400" b="0">
                <a:solidFill>
                  <a:schemeClr val="bg1"/>
                </a:solidFill>
                <a:latin typeface="Verdana" panose="020B0604030504040204" pitchFamily="34" charset="0"/>
                <a:ea typeface="Verdana" panose="020B0604030504040204" pitchFamily="34" charset="0"/>
              </a:defRPr>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Title</a:t>
            </a:r>
          </a:p>
        </p:txBody>
      </p:sp>
      <p:sp>
        <p:nvSpPr>
          <p:cNvPr id="13" name="Content Placeholder 2">
            <a:extLst>
              <a:ext uri="{FF2B5EF4-FFF2-40B4-BE49-F238E27FC236}">
                <a16:creationId xmlns:a16="http://schemas.microsoft.com/office/drawing/2014/main" id="{F6EDDAA2-DA1A-9990-C093-D9DA452DEB1C}"/>
              </a:ext>
            </a:extLst>
          </p:cNvPr>
          <p:cNvSpPr>
            <a:spLocks noGrp="1"/>
          </p:cNvSpPr>
          <p:nvPr>
            <p:ph idx="21" hasCustomPrompt="1"/>
          </p:nvPr>
        </p:nvSpPr>
        <p:spPr>
          <a:xfrm>
            <a:off x="905930" y="3034237"/>
            <a:ext cx="5528736" cy="562069"/>
          </a:xfrm>
        </p:spPr>
        <p:txBody>
          <a:bodyPr>
            <a:normAutofit/>
          </a:bodyPr>
          <a:lstStyle>
            <a:lvl1pPr marL="0" indent="0">
              <a:lnSpc>
                <a:spcPts val="3000"/>
              </a:lnSpc>
              <a:spcBef>
                <a:spcPts val="0"/>
              </a:spcBef>
              <a:buFontTx/>
              <a:buNone/>
              <a:defRPr sz="2400" b="1">
                <a:solidFill>
                  <a:schemeClr val="bg1"/>
                </a:solidFill>
                <a:latin typeface="Verdana" panose="020B0604030504040204" pitchFamily="34" charset="0"/>
                <a:ea typeface="Verdana" panose="020B0604030504040204" pitchFamily="34" charset="0"/>
              </a:defRPr>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email</a:t>
            </a:r>
          </a:p>
        </p:txBody>
      </p:sp>
      <p:sp>
        <p:nvSpPr>
          <p:cNvPr id="16" name="Content Placeholder 2">
            <a:extLst>
              <a:ext uri="{FF2B5EF4-FFF2-40B4-BE49-F238E27FC236}">
                <a16:creationId xmlns:a16="http://schemas.microsoft.com/office/drawing/2014/main" id="{3BA97312-39DF-C065-5620-972D15AE5AD8}"/>
              </a:ext>
            </a:extLst>
          </p:cNvPr>
          <p:cNvSpPr>
            <a:spLocks noGrp="1"/>
          </p:cNvSpPr>
          <p:nvPr>
            <p:ph idx="22" hasCustomPrompt="1"/>
          </p:nvPr>
        </p:nvSpPr>
        <p:spPr>
          <a:xfrm>
            <a:off x="905930" y="3451926"/>
            <a:ext cx="5528736" cy="562069"/>
          </a:xfrm>
        </p:spPr>
        <p:txBody>
          <a:bodyPr>
            <a:normAutofit/>
          </a:bodyPr>
          <a:lstStyle>
            <a:lvl1pPr marL="0" indent="0">
              <a:lnSpc>
                <a:spcPts val="3000"/>
              </a:lnSpc>
              <a:spcBef>
                <a:spcPts val="0"/>
              </a:spcBef>
              <a:buFontTx/>
              <a:buNone/>
              <a:defRPr sz="2400" b="1">
                <a:solidFill>
                  <a:schemeClr val="bg1"/>
                </a:solidFill>
                <a:latin typeface="Verdana" panose="020B0604030504040204" pitchFamily="34" charset="0"/>
                <a:ea typeface="Verdana" panose="020B0604030504040204" pitchFamily="34" charset="0"/>
              </a:defRPr>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phone</a:t>
            </a:r>
          </a:p>
        </p:txBody>
      </p:sp>
    </p:spTree>
    <p:extLst>
      <p:ext uri="{BB962C8B-B14F-4D97-AF65-F5344CB8AC3E}">
        <p14:creationId xmlns:p14="http://schemas.microsoft.com/office/powerpoint/2010/main" val="414262336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6" name="Slide Number Placeholder 5"/>
          <p:cNvSpPr>
            <a:spLocks noGrp="1"/>
          </p:cNvSpPr>
          <p:nvPr>
            <p:ph type="sldNum" sz="quarter" idx="12"/>
          </p:nvPr>
        </p:nvSpPr>
        <p:spPr>
          <a:xfrm>
            <a:off x="8746068" y="6356350"/>
            <a:ext cx="2743200" cy="365125"/>
          </a:xfrm>
        </p:spPr>
        <p:txBody>
          <a:bodyPr/>
          <a:lstStyle>
            <a:lvl1pPr>
              <a:defRPr sz="1000">
                <a:solidFill>
                  <a:schemeClr val="tx1">
                    <a:lumMod val="90000"/>
                    <a:lumOff val="10000"/>
                  </a:schemeClr>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2055478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A colorful background with black text&#10;&#10;Description automatically generated">
            <a:extLst>
              <a:ext uri="{FF2B5EF4-FFF2-40B4-BE49-F238E27FC236}">
                <a16:creationId xmlns:a16="http://schemas.microsoft.com/office/drawing/2014/main" id="{D7E487B0-08AA-A199-4244-28962FE254F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844379" y="172994"/>
            <a:ext cx="9144000" cy="2076567"/>
          </a:xfrm>
        </p:spPr>
        <p:txBody>
          <a:bodyPr anchor="b">
            <a:normAutofit/>
          </a:bodyPr>
          <a:lstStyle>
            <a:lvl1pPr algn="l">
              <a:lnSpc>
                <a:spcPts val="5501"/>
              </a:lnSpc>
              <a:defRPr sz="45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844378" y="3058339"/>
            <a:ext cx="8225481" cy="586905"/>
          </a:xfrm>
        </p:spPr>
        <p:txBody>
          <a:bodyPr>
            <a:normAutofit/>
          </a:bodyPr>
          <a:lstStyle>
            <a:lvl1pPr marL="0" indent="0" algn="l">
              <a:lnSpc>
                <a:spcPts val="2640"/>
              </a:lnSpc>
              <a:spcBef>
                <a:spcPts val="0"/>
              </a:spcBef>
              <a:buNone/>
              <a:defRPr sz="2201" b="1">
                <a:solidFill>
                  <a:schemeClr val="bg1"/>
                </a:solidFill>
              </a:defRPr>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1D6E5D59-92BC-38F2-E3BF-61290F738A6C}"/>
              </a:ext>
            </a:extLst>
          </p:cNvPr>
          <p:cNvSpPr>
            <a:spLocks noGrp="1"/>
          </p:cNvSpPr>
          <p:nvPr>
            <p:ph type="body" sz="quarter" idx="10" hasCustomPrompt="1"/>
          </p:nvPr>
        </p:nvSpPr>
        <p:spPr>
          <a:xfrm>
            <a:off x="844378" y="3929445"/>
            <a:ext cx="8366124" cy="678996"/>
          </a:xfrm>
        </p:spPr>
        <p:txBody>
          <a:bodyPr>
            <a:normAutofit/>
          </a:bodyPr>
          <a:lstStyle>
            <a:lvl1pPr marL="0" indent="0">
              <a:lnSpc>
                <a:spcPts val="2160"/>
              </a:lnSpc>
              <a:spcBef>
                <a:spcPts val="0"/>
              </a:spcBef>
              <a:buNone/>
              <a:defRPr sz="1801" b="1" spc="11" baseline="0">
                <a:solidFill>
                  <a:schemeClr val="bg1"/>
                </a:solidFill>
              </a:defRPr>
            </a:lvl1pPr>
            <a:lvl2pPr marL="457206" indent="0">
              <a:buNone/>
              <a:defRPr/>
            </a:lvl2pPr>
          </a:lstStyle>
          <a:p>
            <a:pPr lvl="0"/>
            <a:r>
              <a:rPr lang="en-US" dirty="0"/>
              <a:t>CLICK TO EDIT MASTER TEXT STYLES</a:t>
            </a:r>
          </a:p>
        </p:txBody>
      </p:sp>
    </p:spTree>
    <p:extLst>
      <p:ext uri="{BB962C8B-B14F-4D97-AF65-F5344CB8AC3E}">
        <p14:creationId xmlns:p14="http://schemas.microsoft.com/office/powerpoint/2010/main" val="109455130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Divider Slide 1">
    <p:spTree>
      <p:nvGrpSpPr>
        <p:cNvPr id="1" name=""/>
        <p:cNvGrpSpPr/>
        <p:nvPr/>
      </p:nvGrpSpPr>
      <p:grpSpPr>
        <a:xfrm>
          <a:off x="0" y="0"/>
          <a:ext cx="0" cy="0"/>
          <a:chOff x="0" y="0"/>
          <a:chExt cx="0" cy="0"/>
        </a:xfrm>
      </p:grpSpPr>
      <p:pic>
        <p:nvPicPr>
          <p:cNvPr id="9" name="Picture 8" descr="A purple and white background&#10;&#10;Description automatically generated">
            <a:extLst>
              <a:ext uri="{FF2B5EF4-FFF2-40B4-BE49-F238E27FC236}">
                <a16:creationId xmlns:a16="http://schemas.microsoft.com/office/drawing/2014/main" id="{D53CCB6B-2E5E-CE40-D728-6F6075907F0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815622" y="1223084"/>
            <a:ext cx="6589890" cy="2141009"/>
          </a:xfrm>
        </p:spPr>
        <p:txBody>
          <a:bodyPr anchor="t">
            <a:normAutofit/>
          </a:bodyPr>
          <a:lstStyle>
            <a:lvl1pPr>
              <a:lnSpc>
                <a:spcPts val="5401"/>
              </a:lnSpc>
              <a:defRPr sz="45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4779699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53CCB6B-2E5E-CE40-D728-6F6075907F0C}"/>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815622" y="1223084"/>
            <a:ext cx="6589890" cy="2141009"/>
          </a:xfrm>
        </p:spPr>
        <p:txBody>
          <a:bodyPr anchor="t">
            <a:normAutofit/>
          </a:bodyPr>
          <a:lstStyle>
            <a:lvl1pPr>
              <a:lnSpc>
                <a:spcPts val="5401"/>
              </a:lnSpc>
              <a:defRPr sz="4500">
                <a:solidFill>
                  <a:schemeClr val="bg1"/>
                </a:solidFill>
              </a:defRPr>
            </a:lvl1pPr>
          </a:lstStyle>
          <a:p>
            <a:r>
              <a:rPr lang="en-US" dirty="0"/>
              <a:t>Click to edit Master title style</a:t>
            </a:r>
          </a:p>
        </p:txBody>
      </p:sp>
      <p:sp>
        <p:nvSpPr>
          <p:cNvPr id="14" name="Picture Placeholder 13">
            <a:extLst>
              <a:ext uri="{FF2B5EF4-FFF2-40B4-BE49-F238E27FC236}">
                <a16:creationId xmlns:a16="http://schemas.microsoft.com/office/drawing/2014/main" id="{D02348E7-BFE4-ECB8-DEE4-865A6D6A1AA4}"/>
              </a:ext>
            </a:extLst>
          </p:cNvPr>
          <p:cNvSpPr>
            <a:spLocks noGrp="1"/>
          </p:cNvSpPr>
          <p:nvPr>
            <p:ph type="pic" sz="quarter" idx="10"/>
          </p:nvPr>
        </p:nvSpPr>
        <p:spPr>
          <a:xfrm>
            <a:off x="6400237" y="864392"/>
            <a:ext cx="5029200" cy="5038344"/>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397653631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9" y="444149"/>
            <a:ext cx="10515600" cy="797630"/>
          </a:xfrm>
        </p:spPr>
        <p:txBody>
          <a:bodyPr anchor="t"/>
          <a:lstStyle/>
          <a:p>
            <a:r>
              <a:rPr lang="en-US" dirty="0"/>
              <a:t>Click to edit Master title style</a:t>
            </a:r>
          </a:p>
        </p:txBody>
      </p:sp>
      <p:sp>
        <p:nvSpPr>
          <p:cNvPr id="3" name="Content Placeholder 2"/>
          <p:cNvSpPr>
            <a:spLocks noGrp="1"/>
          </p:cNvSpPr>
          <p:nvPr>
            <p:ph idx="1"/>
          </p:nvPr>
        </p:nvSpPr>
        <p:spPr>
          <a:xfrm>
            <a:off x="567264" y="1577267"/>
            <a:ext cx="5630336" cy="4351338"/>
          </a:xfrm>
        </p:spPr>
        <p:txBody>
          <a:bodyPr>
            <a:normAutofit/>
          </a:bodyPr>
          <a:lstStyle>
            <a:lvl1pPr marL="0" indent="0">
              <a:lnSpc>
                <a:spcPts val="3100"/>
              </a:lnSpc>
              <a:spcBef>
                <a:spcPts val="0"/>
              </a:spcBef>
              <a:buFontTx/>
              <a:buNone/>
              <a:defRPr sz="2100"/>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a:xfrm>
            <a:off x="8746068" y="6356351"/>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7941745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9" y="444149"/>
            <a:ext cx="10515600" cy="797630"/>
          </a:xfrm>
        </p:spPr>
        <p:txBody>
          <a:bodyPr anchor="t"/>
          <a:lstStyle/>
          <a:p>
            <a:r>
              <a:rPr lang="en-US" dirty="0"/>
              <a:t>Click to edit Master title style</a:t>
            </a:r>
          </a:p>
        </p:txBody>
      </p:sp>
      <p:sp>
        <p:nvSpPr>
          <p:cNvPr id="3" name="Content Placeholder 2"/>
          <p:cNvSpPr>
            <a:spLocks noGrp="1"/>
          </p:cNvSpPr>
          <p:nvPr>
            <p:ph idx="1"/>
          </p:nvPr>
        </p:nvSpPr>
        <p:spPr>
          <a:xfrm>
            <a:off x="567264" y="1577267"/>
            <a:ext cx="5630336" cy="4351338"/>
          </a:xfrm>
        </p:spPr>
        <p:txBody>
          <a:bodyPr>
            <a:normAutofit/>
          </a:bodyPr>
          <a:lstStyle>
            <a:lvl1pPr marL="0" indent="0">
              <a:lnSpc>
                <a:spcPts val="3100"/>
              </a:lnSpc>
              <a:spcBef>
                <a:spcPts val="0"/>
              </a:spcBef>
              <a:buFontTx/>
              <a:buNone/>
              <a:defRPr sz="2100"/>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a:xfrm>
            <a:off x="8746068" y="6356351"/>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dirty="0"/>
          </a:p>
        </p:txBody>
      </p:sp>
      <p:sp>
        <p:nvSpPr>
          <p:cNvPr id="11" name="Chart Placeholder 10">
            <a:extLst>
              <a:ext uri="{FF2B5EF4-FFF2-40B4-BE49-F238E27FC236}">
                <a16:creationId xmlns:a16="http://schemas.microsoft.com/office/drawing/2014/main" id="{E8063267-3F7D-4E2F-961F-DCF9BCBFDE65}"/>
              </a:ext>
            </a:extLst>
          </p:cNvPr>
          <p:cNvSpPr>
            <a:spLocks noGrp="1" noChangeAspect="1"/>
          </p:cNvSpPr>
          <p:nvPr>
            <p:ph type="chart" sz="quarter" idx="13"/>
          </p:nvPr>
        </p:nvSpPr>
        <p:spPr>
          <a:xfrm>
            <a:off x="6841773" y="1623130"/>
            <a:ext cx="3831337" cy="3831336"/>
          </a:xfrm>
        </p:spPr>
        <p:txBody>
          <a:bodyPr/>
          <a:lstStyle/>
          <a:p>
            <a:endParaRPr lang="en-US" dirty="0"/>
          </a:p>
        </p:txBody>
      </p:sp>
    </p:spTree>
    <p:extLst>
      <p:ext uri="{BB962C8B-B14F-4D97-AF65-F5344CB8AC3E}">
        <p14:creationId xmlns:p14="http://schemas.microsoft.com/office/powerpoint/2010/main" val="4282852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10">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9" y="444149"/>
            <a:ext cx="10515600" cy="797630"/>
          </a:xfrm>
        </p:spPr>
        <p:txBody>
          <a:bodyPr anchor="t"/>
          <a:lstStyle/>
          <a:p>
            <a:r>
              <a:rPr lang="en-US" dirty="0"/>
              <a:t>Click to edit Master title style</a:t>
            </a:r>
          </a:p>
        </p:txBody>
      </p:sp>
      <p:sp>
        <p:nvSpPr>
          <p:cNvPr id="3" name="Content Placeholder 2"/>
          <p:cNvSpPr>
            <a:spLocks noGrp="1"/>
          </p:cNvSpPr>
          <p:nvPr>
            <p:ph idx="1"/>
          </p:nvPr>
        </p:nvSpPr>
        <p:spPr>
          <a:xfrm>
            <a:off x="567264" y="1577268"/>
            <a:ext cx="9976558" cy="1109489"/>
          </a:xfrm>
        </p:spPr>
        <p:txBody>
          <a:bodyPr>
            <a:normAutofit/>
          </a:bodyPr>
          <a:lstStyle>
            <a:lvl1pPr marL="0" indent="0">
              <a:lnSpc>
                <a:spcPts val="3100"/>
              </a:lnSpc>
              <a:spcBef>
                <a:spcPts val="0"/>
              </a:spcBef>
              <a:buFontTx/>
              <a:buNone/>
              <a:defRPr sz="2100"/>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p:txBody>
      </p:sp>
      <p:sp>
        <p:nvSpPr>
          <p:cNvPr id="6" name="Slide Number Placeholder 5"/>
          <p:cNvSpPr>
            <a:spLocks noGrp="1"/>
          </p:cNvSpPr>
          <p:nvPr>
            <p:ph type="sldNum" sz="quarter" idx="12"/>
          </p:nvPr>
        </p:nvSpPr>
        <p:spPr>
          <a:xfrm>
            <a:off x="8746068" y="6356351"/>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dirty="0"/>
          </a:p>
        </p:txBody>
      </p:sp>
      <p:sp>
        <p:nvSpPr>
          <p:cNvPr id="7" name="Content Placeholder 2">
            <a:extLst>
              <a:ext uri="{FF2B5EF4-FFF2-40B4-BE49-F238E27FC236}">
                <a16:creationId xmlns:a16="http://schemas.microsoft.com/office/drawing/2014/main" id="{376EDB06-94BE-576A-6EBD-3BD2F8A37F21}"/>
              </a:ext>
            </a:extLst>
          </p:cNvPr>
          <p:cNvSpPr>
            <a:spLocks noGrp="1"/>
          </p:cNvSpPr>
          <p:nvPr>
            <p:ph idx="13"/>
          </p:nvPr>
        </p:nvSpPr>
        <p:spPr>
          <a:xfrm>
            <a:off x="567264" y="4749453"/>
            <a:ext cx="3406425" cy="1470726"/>
          </a:xfrm>
        </p:spPr>
        <p:txBody>
          <a:bodyPr>
            <a:normAutofit/>
          </a:bodyPr>
          <a:lstStyle>
            <a:lvl1pPr marL="0" indent="0">
              <a:lnSpc>
                <a:spcPts val="2601"/>
              </a:lnSpc>
              <a:spcBef>
                <a:spcPts val="0"/>
              </a:spcBef>
              <a:buFontTx/>
              <a:buNone/>
              <a:defRPr sz="1801"/>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p:txBody>
      </p:sp>
      <p:sp>
        <p:nvSpPr>
          <p:cNvPr id="11" name="Text Placeholder 10">
            <a:extLst>
              <a:ext uri="{FF2B5EF4-FFF2-40B4-BE49-F238E27FC236}">
                <a16:creationId xmlns:a16="http://schemas.microsoft.com/office/drawing/2014/main" id="{9F86B795-E788-929E-7ADC-D57D321E5A60}"/>
              </a:ext>
            </a:extLst>
          </p:cNvPr>
          <p:cNvSpPr>
            <a:spLocks noGrp="1"/>
          </p:cNvSpPr>
          <p:nvPr>
            <p:ph type="body" sz="quarter" idx="15"/>
          </p:nvPr>
        </p:nvSpPr>
        <p:spPr>
          <a:xfrm>
            <a:off x="567263" y="4370483"/>
            <a:ext cx="3406427" cy="540185"/>
          </a:xfrm>
        </p:spPr>
        <p:txBody>
          <a:bodyPr>
            <a:noAutofit/>
          </a:bodyPr>
          <a:lstStyle>
            <a:lvl1pPr>
              <a:lnSpc>
                <a:spcPts val="2900"/>
              </a:lnSpc>
              <a:defRPr sz="2000" b="1">
                <a:solidFill>
                  <a:schemeClr val="accent1"/>
                </a:solidFill>
              </a:defRPr>
            </a:lvl1pPr>
          </a:lstStyle>
          <a:p>
            <a:pPr lvl="0"/>
            <a:r>
              <a:rPr lang="en-US" dirty="0"/>
              <a:t>Click to edit Master text</a:t>
            </a:r>
          </a:p>
        </p:txBody>
      </p:sp>
      <p:sp>
        <p:nvSpPr>
          <p:cNvPr id="9" name="Content Placeholder 2">
            <a:extLst>
              <a:ext uri="{FF2B5EF4-FFF2-40B4-BE49-F238E27FC236}">
                <a16:creationId xmlns:a16="http://schemas.microsoft.com/office/drawing/2014/main" id="{40AFE8EB-B297-44A7-DE69-42C65B8FAF64}"/>
              </a:ext>
            </a:extLst>
          </p:cNvPr>
          <p:cNvSpPr>
            <a:spLocks noGrp="1"/>
          </p:cNvSpPr>
          <p:nvPr>
            <p:ph idx="16"/>
          </p:nvPr>
        </p:nvSpPr>
        <p:spPr>
          <a:xfrm>
            <a:off x="4326464" y="4749453"/>
            <a:ext cx="3406425" cy="1470726"/>
          </a:xfrm>
        </p:spPr>
        <p:txBody>
          <a:bodyPr>
            <a:normAutofit/>
          </a:bodyPr>
          <a:lstStyle>
            <a:lvl1pPr marL="0" indent="0">
              <a:lnSpc>
                <a:spcPts val="2601"/>
              </a:lnSpc>
              <a:spcBef>
                <a:spcPts val="0"/>
              </a:spcBef>
              <a:buFontTx/>
              <a:buNone/>
              <a:defRPr sz="1801"/>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p:txBody>
      </p:sp>
      <p:sp>
        <p:nvSpPr>
          <p:cNvPr id="10" name="Text Placeholder 10">
            <a:extLst>
              <a:ext uri="{FF2B5EF4-FFF2-40B4-BE49-F238E27FC236}">
                <a16:creationId xmlns:a16="http://schemas.microsoft.com/office/drawing/2014/main" id="{E9807F3A-8637-4A74-675A-DB53DF4DC59B}"/>
              </a:ext>
            </a:extLst>
          </p:cNvPr>
          <p:cNvSpPr>
            <a:spLocks noGrp="1"/>
          </p:cNvSpPr>
          <p:nvPr>
            <p:ph type="body" sz="quarter" idx="17"/>
          </p:nvPr>
        </p:nvSpPr>
        <p:spPr>
          <a:xfrm>
            <a:off x="4326463" y="4370483"/>
            <a:ext cx="3406427" cy="540185"/>
          </a:xfrm>
        </p:spPr>
        <p:txBody>
          <a:bodyPr>
            <a:noAutofit/>
          </a:bodyPr>
          <a:lstStyle>
            <a:lvl1pPr>
              <a:lnSpc>
                <a:spcPts val="2900"/>
              </a:lnSpc>
              <a:defRPr sz="2000" b="1">
                <a:solidFill>
                  <a:schemeClr val="accent1"/>
                </a:solidFill>
              </a:defRPr>
            </a:lvl1pPr>
          </a:lstStyle>
          <a:p>
            <a:pPr lvl="0"/>
            <a:r>
              <a:rPr lang="en-US" dirty="0"/>
              <a:t>Click to edit Master text</a:t>
            </a:r>
          </a:p>
        </p:txBody>
      </p:sp>
      <p:sp>
        <p:nvSpPr>
          <p:cNvPr id="14" name="Content Placeholder 2">
            <a:extLst>
              <a:ext uri="{FF2B5EF4-FFF2-40B4-BE49-F238E27FC236}">
                <a16:creationId xmlns:a16="http://schemas.microsoft.com/office/drawing/2014/main" id="{B9288C00-70F4-F779-2E34-E21247C1DA42}"/>
              </a:ext>
            </a:extLst>
          </p:cNvPr>
          <p:cNvSpPr>
            <a:spLocks noGrp="1"/>
          </p:cNvSpPr>
          <p:nvPr>
            <p:ph idx="18"/>
          </p:nvPr>
        </p:nvSpPr>
        <p:spPr>
          <a:xfrm>
            <a:off x="8085664" y="4749453"/>
            <a:ext cx="3406425" cy="1470726"/>
          </a:xfrm>
        </p:spPr>
        <p:txBody>
          <a:bodyPr>
            <a:normAutofit/>
          </a:bodyPr>
          <a:lstStyle>
            <a:lvl1pPr marL="0" indent="0">
              <a:lnSpc>
                <a:spcPts val="2601"/>
              </a:lnSpc>
              <a:spcBef>
                <a:spcPts val="0"/>
              </a:spcBef>
              <a:buFontTx/>
              <a:buNone/>
              <a:defRPr sz="1801"/>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p:txBody>
      </p:sp>
      <p:sp>
        <p:nvSpPr>
          <p:cNvPr id="15" name="Text Placeholder 10">
            <a:extLst>
              <a:ext uri="{FF2B5EF4-FFF2-40B4-BE49-F238E27FC236}">
                <a16:creationId xmlns:a16="http://schemas.microsoft.com/office/drawing/2014/main" id="{A24D37FA-E500-CC52-4CE6-F337A6DC8F1F}"/>
              </a:ext>
            </a:extLst>
          </p:cNvPr>
          <p:cNvSpPr>
            <a:spLocks noGrp="1"/>
          </p:cNvSpPr>
          <p:nvPr>
            <p:ph type="body" sz="quarter" idx="19"/>
          </p:nvPr>
        </p:nvSpPr>
        <p:spPr>
          <a:xfrm>
            <a:off x="8085663" y="4370483"/>
            <a:ext cx="3406427" cy="540185"/>
          </a:xfrm>
        </p:spPr>
        <p:txBody>
          <a:bodyPr>
            <a:noAutofit/>
          </a:bodyPr>
          <a:lstStyle>
            <a:lvl1pPr>
              <a:lnSpc>
                <a:spcPts val="2900"/>
              </a:lnSpc>
              <a:defRPr sz="2000" b="1">
                <a:solidFill>
                  <a:schemeClr val="accent1"/>
                </a:solidFill>
              </a:defRPr>
            </a:lvl1pPr>
          </a:lstStyle>
          <a:p>
            <a:pPr lvl="0"/>
            <a:r>
              <a:rPr lang="en-US" dirty="0"/>
              <a:t>Click to edit Master text</a:t>
            </a:r>
          </a:p>
        </p:txBody>
      </p:sp>
      <p:sp>
        <p:nvSpPr>
          <p:cNvPr id="17" name="Picture Placeholder 16">
            <a:extLst>
              <a:ext uri="{FF2B5EF4-FFF2-40B4-BE49-F238E27FC236}">
                <a16:creationId xmlns:a16="http://schemas.microsoft.com/office/drawing/2014/main" id="{4F751511-885B-C47A-B052-2C43A1AADC5A}"/>
              </a:ext>
            </a:extLst>
          </p:cNvPr>
          <p:cNvSpPr>
            <a:spLocks noGrp="1"/>
          </p:cNvSpPr>
          <p:nvPr>
            <p:ph type="pic" sz="quarter" idx="20"/>
          </p:nvPr>
        </p:nvSpPr>
        <p:spPr>
          <a:xfrm>
            <a:off x="700265" y="2776362"/>
            <a:ext cx="2926080" cy="1463040"/>
          </a:xfrm>
        </p:spPr>
        <p:txBody>
          <a:bodyPr/>
          <a:lstStyle/>
          <a:p>
            <a:endParaRPr lang="en-US" dirty="0"/>
          </a:p>
        </p:txBody>
      </p:sp>
      <p:sp>
        <p:nvSpPr>
          <p:cNvPr id="19" name="Picture Placeholder 16">
            <a:extLst>
              <a:ext uri="{FF2B5EF4-FFF2-40B4-BE49-F238E27FC236}">
                <a16:creationId xmlns:a16="http://schemas.microsoft.com/office/drawing/2014/main" id="{C9C29F47-9998-5569-8EE0-7728212CA0DC}"/>
              </a:ext>
            </a:extLst>
          </p:cNvPr>
          <p:cNvSpPr>
            <a:spLocks noGrp="1"/>
          </p:cNvSpPr>
          <p:nvPr>
            <p:ph type="pic" sz="quarter" idx="21"/>
          </p:nvPr>
        </p:nvSpPr>
        <p:spPr>
          <a:xfrm>
            <a:off x="4448176" y="2776362"/>
            <a:ext cx="2926080" cy="1463040"/>
          </a:xfrm>
        </p:spPr>
        <p:txBody>
          <a:bodyPr/>
          <a:lstStyle/>
          <a:p>
            <a:endParaRPr lang="en-US" dirty="0"/>
          </a:p>
        </p:txBody>
      </p:sp>
      <p:sp>
        <p:nvSpPr>
          <p:cNvPr id="20" name="Picture Placeholder 16">
            <a:extLst>
              <a:ext uri="{FF2B5EF4-FFF2-40B4-BE49-F238E27FC236}">
                <a16:creationId xmlns:a16="http://schemas.microsoft.com/office/drawing/2014/main" id="{0D4218FA-8CA5-7FC4-26C0-48A93AE94857}"/>
              </a:ext>
            </a:extLst>
          </p:cNvPr>
          <p:cNvSpPr>
            <a:spLocks noGrp="1"/>
          </p:cNvSpPr>
          <p:nvPr>
            <p:ph type="pic" sz="quarter" idx="22"/>
          </p:nvPr>
        </p:nvSpPr>
        <p:spPr>
          <a:xfrm>
            <a:off x="8196087" y="2776362"/>
            <a:ext cx="2926080" cy="1463040"/>
          </a:xfrm>
        </p:spPr>
        <p:txBody>
          <a:bodyPr/>
          <a:lstStyle/>
          <a:p>
            <a:endParaRPr lang="en-US" dirty="0"/>
          </a:p>
        </p:txBody>
      </p:sp>
    </p:spTree>
    <p:extLst>
      <p:ext uri="{BB962C8B-B14F-4D97-AF65-F5344CB8AC3E}">
        <p14:creationId xmlns:p14="http://schemas.microsoft.com/office/powerpoint/2010/main" val="104481839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9" y="444149"/>
            <a:ext cx="10515600" cy="797630"/>
          </a:xfrm>
        </p:spPr>
        <p:txBody>
          <a:bodyPr anchor="t"/>
          <a:lstStyle/>
          <a:p>
            <a:r>
              <a:rPr lang="en-US" dirty="0"/>
              <a:t>Click to edit Master title style</a:t>
            </a:r>
          </a:p>
        </p:txBody>
      </p:sp>
      <p:sp>
        <p:nvSpPr>
          <p:cNvPr id="3" name="Content Placeholder 2"/>
          <p:cNvSpPr>
            <a:spLocks noGrp="1"/>
          </p:cNvSpPr>
          <p:nvPr>
            <p:ph idx="1"/>
          </p:nvPr>
        </p:nvSpPr>
        <p:spPr>
          <a:xfrm>
            <a:off x="567264" y="1577267"/>
            <a:ext cx="5630336" cy="4351338"/>
          </a:xfrm>
        </p:spPr>
        <p:txBody>
          <a:bodyPr>
            <a:normAutofit/>
          </a:bodyPr>
          <a:lstStyle>
            <a:lvl1pPr marL="0" indent="0">
              <a:lnSpc>
                <a:spcPts val="3100"/>
              </a:lnSpc>
              <a:spcBef>
                <a:spcPts val="0"/>
              </a:spcBef>
              <a:buFontTx/>
              <a:buNone/>
              <a:defRPr sz="2100"/>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a:xfrm>
            <a:off x="8746068" y="6356351"/>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dirty="0"/>
          </a:p>
        </p:txBody>
      </p:sp>
      <p:sp>
        <p:nvSpPr>
          <p:cNvPr id="7" name="Picture Placeholder 6">
            <a:extLst>
              <a:ext uri="{FF2B5EF4-FFF2-40B4-BE49-F238E27FC236}">
                <a16:creationId xmlns:a16="http://schemas.microsoft.com/office/drawing/2014/main" id="{B9F5CE1D-386B-07F9-3607-78F17054C22D}"/>
              </a:ext>
            </a:extLst>
          </p:cNvPr>
          <p:cNvSpPr>
            <a:spLocks noGrp="1" noChangeAspect="1"/>
          </p:cNvSpPr>
          <p:nvPr>
            <p:ph type="pic" sz="quarter" idx="10"/>
          </p:nvPr>
        </p:nvSpPr>
        <p:spPr>
          <a:xfrm>
            <a:off x="6998557" y="1553021"/>
            <a:ext cx="4563703" cy="4572000"/>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243752971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9" y="444149"/>
            <a:ext cx="10515600" cy="797630"/>
          </a:xfrm>
        </p:spPr>
        <p:txBody>
          <a:bodyPr anchor="t"/>
          <a:lstStyle/>
          <a:p>
            <a:r>
              <a:rPr lang="en-US" dirty="0"/>
              <a:t>Click to edit Master title style</a:t>
            </a:r>
          </a:p>
        </p:txBody>
      </p:sp>
      <p:sp>
        <p:nvSpPr>
          <p:cNvPr id="3" name="Content Placeholder 2"/>
          <p:cNvSpPr>
            <a:spLocks noGrp="1"/>
          </p:cNvSpPr>
          <p:nvPr>
            <p:ph idx="1"/>
          </p:nvPr>
        </p:nvSpPr>
        <p:spPr>
          <a:xfrm>
            <a:off x="567264" y="1577267"/>
            <a:ext cx="5630336" cy="4351338"/>
          </a:xfrm>
        </p:spPr>
        <p:txBody>
          <a:bodyPr>
            <a:normAutofit/>
          </a:bodyPr>
          <a:lstStyle>
            <a:lvl1pPr marL="0" indent="0">
              <a:lnSpc>
                <a:spcPts val="3100"/>
              </a:lnSpc>
              <a:spcBef>
                <a:spcPts val="0"/>
              </a:spcBef>
              <a:buFontTx/>
              <a:buNone/>
              <a:defRPr sz="2100"/>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a:xfrm>
            <a:off x="8746068" y="6356351"/>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dirty="0"/>
          </a:p>
        </p:txBody>
      </p:sp>
      <p:sp>
        <p:nvSpPr>
          <p:cNvPr id="7" name="Picture Placeholder 6">
            <a:extLst>
              <a:ext uri="{FF2B5EF4-FFF2-40B4-BE49-F238E27FC236}">
                <a16:creationId xmlns:a16="http://schemas.microsoft.com/office/drawing/2014/main" id="{B9F5CE1D-386B-07F9-3607-78F17054C22D}"/>
              </a:ext>
            </a:extLst>
          </p:cNvPr>
          <p:cNvSpPr>
            <a:spLocks noGrp="1" noChangeAspect="1"/>
          </p:cNvSpPr>
          <p:nvPr>
            <p:ph type="pic" sz="quarter" idx="10"/>
          </p:nvPr>
        </p:nvSpPr>
        <p:spPr>
          <a:xfrm>
            <a:off x="6761486" y="1462711"/>
            <a:ext cx="3255264" cy="3261181"/>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
        <p:nvSpPr>
          <p:cNvPr id="9" name="Picture Placeholder 6">
            <a:extLst>
              <a:ext uri="{FF2B5EF4-FFF2-40B4-BE49-F238E27FC236}">
                <a16:creationId xmlns:a16="http://schemas.microsoft.com/office/drawing/2014/main" id="{6754457A-5581-FAF4-E1F7-B40A9FAEC735}"/>
              </a:ext>
            </a:extLst>
          </p:cNvPr>
          <p:cNvSpPr>
            <a:spLocks noGrp="1" noChangeAspect="1"/>
          </p:cNvSpPr>
          <p:nvPr>
            <p:ph type="pic" sz="quarter" idx="13"/>
          </p:nvPr>
        </p:nvSpPr>
        <p:spPr>
          <a:xfrm>
            <a:off x="9531778" y="4156741"/>
            <a:ext cx="1962389" cy="1965960"/>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202695831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9" y="444149"/>
            <a:ext cx="10515600" cy="797630"/>
          </a:xfrm>
        </p:spPr>
        <p:txBody>
          <a:bodyPr anchor="t"/>
          <a:lstStyle/>
          <a:p>
            <a:r>
              <a:rPr lang="en-US" dirty="0"/>
              <a:t>Click to edit Master title style</a:t>
            </a:r>
          </a:p>
        </p:txBody>
      </p:sp>
      <p:sp>
        <p:nvSpPr>
          <p:cNvPr id="3" name="Content Placeholder 2"/>
          <p:cNvSpPr>
            <a:spLocks noGrp="1"/>
          </p:cNvSpPr>
          <p:nvPr>
            <p:ph idx="1"/>
          </p:nvPr>
        </p:nvSpPr>
        <p:spPr>
          <a:xfrm>
            <a:off x="567264" y="1577267"/>
            <a:ext cx="5630336" cy="4351338"/>
          </a:xfrm>
        </p:spPr>
        <p:txBody>
          <a:bodyPr>
            <a:normAutofit/>
          </a:bodyPr>
          <a:lstStyle>
            <a:lvl1pPr marL="0" indent="0">
              <a:lnSpc>
                <a:spcPts val="3100"/>
              </a:lnSpc>
              <a:spcBef>
                <a:spcPts val="0"/>
              </a:spcBef>
              <a:buFontTx/>
              <a:buNone/>
              <a:defRPr sz="2100"/>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a:xfrm>
            <a:off x="8746068" y="6356351"/>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dirty="0"/>
          </a:p>
        </p:txBody>
      </p:sp>
      <p:sp>
        <p:nvSpPr>
          <p:cNvPr id="16" name="Picture Placeholder 15">
            <a:extLst>
              <a:ext uri="{FF2B5EF4-FFF2-40B4-BE49-F238E27FC236}">
                <a16:creationId xmlns:a16="http://schemas.microsoft.com/office/drawing/2014/main" id="{94515ED4-A06C-8275-7138-BC198C12B593}"/>
              </a:ext>
            </a:extLst>
          </p:cNvPr>
          <p:cNvSpPr>
            <a:spLocks noGrp="1"/>
          </p:cNvSpPr>
          <p:nvPr>
            <p:ph type="pic" sz="quarter" idx="13"/>
          </p:nvPr>
        </p:nvSpPr>
        <p:spPr>
          <a:xfrm>
            <a:off x="6677641" y="1563244"/>
            <a:ext cx="4625625" cy="4625624"/>
          </a:xfrm>
          <a:custGeom>
            <a:avLst/>
            <a:gdLst>
              <a:gd name="connsiteX0" fmla="*/ 2312812 w 4625624"/>
              <a:gd name="connsiteY0" fmla="*/ 0 h 4625624"/>
              <a:gd name="connsiteX1" fmla="*/ 4625624 w 4625624"/>
              <a:gd name="connsiteY1" fmla="*/ 2312812 h 4625624"/>
              <a:gd name="connsiteX2" fmla="*/ 2312812 w 4625624"/>
              <a:gd name="connsiteY2" fmla="*/ 4625624 h 4625624"/>
              <a:gd name="connsiteX3" fmla="*/ 0 w 4625624"/>
              <a:gd name="connsiteY3" fmla="*/ 2312812 h 4625624"/>
              <a:gd name="connsiteX4" fmla="*/ 2312812 w 4625624"/>
              <a:gd name="connsiteY4" fmla="*/ 0 h 4625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5624" h="4625624">
                <a:moveTo>
                  <a:pt x="2312812" y="0"/>
                </a:moveTo>
                <a:cubicBezTo>
                  <a:pt x="3590143" y="0"/>
                  <a:pt x="4625624" y="1035481"/>
                  <a:pt x="4625624" y="2312812"/>
                </a:cubicBezTo>
                <a:cubicBezTo>
                  <a:pt x="4625624" y="3590143"/>
                  <a:pt x="3590143" y="4625624"/>
                  <a:pt x="2312812" y="4625624"/>
                </a:cubicBezTo>
                <a:cubicBezTo>
                  <a:pt x="1035481" y="4625624"/>
                  <a:pt x="0" y="3590143"/>
                  <a:pt x="0" y="2312812"/>
                </a:cubicBezTo>
                <a:cubicBezTo>
                  <a:pt x="0" y="1035481"/>
                  <a:pt x="1035481" y="0"/>
                  <a:pt x="2312812" y="0"/>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86470998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nd Content 6">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9" y="444149"/>
            <a:ext cx="10515600" cy="797630"/>
          </a:xfrm>
        </p:spPr>
        <p:txBody>
          <a:bodyPr anchor="t"/>
          <a:lstStyle/>
          <a:p>
            <a:r>
              <a:rPr lang="en-US" dirty="0"/>
              <a:t>Click to edit Master title style</a:t>
            </a:r>
          </a:p>
        </p:txBody>
      </p:sp>
      <p:sp>
        <p:nvSpPr>
          <p:cNvPr id="3" name="Content Placeholder 2"/>
          <p:cNvSpPr>
            <a:spLocks noGrp="1"/>
          </p:cNvSpPr>
          <p:nvPr>
            <p:ph idx="1"/>
          </p:nvPr>
        </p:nvSpPr>
        <p:spPr>
          <a:xfrm>
            <a:off x="567264" y="1577267"/>
            <a:ext cx="5630336" cy="4351338"/>
          </a:xfrm>
        </p:spPr>
        <p:txBody>
          <a:bodyPr>
            <a:normAutofit/>
          </a:bodyPr>
          <a:lstStyle>
            <a:lvl1pPr marL="0" indent="0">
              <a:lnSpc>
                <a:spcPts val="3100"/>
              </a:lnSpc>
              <a:spcBef>
                <a:spcPts val="0"/>
              </a:spcBef>
              <a:buFontTx/>
              <a:buNone/>
              <a:defRPr sz="2100"/>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a:xfrm>
            <a:off x="8746068" y="6356351"/>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dirty="0"/>
          </a:p>
        </p:txBody>
      </p:sp>
      <p:sp>
        <p:nvSpPr>
          <p:cNvPr id="9" name="Picture Placeholder 8">
            <a:extLst>
              <a:ext uri="{FF2B5EF4-FFF2-40B4-BE49-F238E27FC236}">
                <a16:creationId xmlns:a16="http://schemas.microsoft.com/office/drawing/2014/main" id="{FF261C19-D0DA-0D97-EE4B-758786184401}"/>
              </a:ext>
            </a:extLst>
          </p:cNvPr>
          <p:cNvSpPr>
            <a:spLocks noGrp="1"/>
          </p:cNvSpPr>
          <p:nvPr>
            <p:ph type="pic" sz="quarter" idx="13"/>
          </p:nvPr>
        </p:nvSpPr>
        <p:spPr>
          <a:xfrm>
            <a:off x="6988175" y="1693864"/>
            <a:ext cx="4402139" cy="3836987"/>
          </a:xfrm>
        </p:spPr>
        <p:txBody>
          <a:bodyPr/>
          <a:lstStyle/>
          <a:p>
            <a:endParaRPr lang="en-US" dirty="0"/>
          </a:p>
        </p:txBody>
      </p:sp>
    </p:spTree>
    <p:extLst>
      <p:ext uri="{BB962C8B-B14F-4D97-AF65-F5344CB8AC3E}">
        <p14:creationId xmlns:p14="http://schemas.microsoft.com/office/powerpoint/2010/main" val="357087544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Content 7">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8" y="444149"/>
            <a:ext cx="5675492" cy="797630"/>
          </a:xfrm>
        </p:spPr>
        <p:txBody>
          <a:bodyPr anchor="t"/>
          <a:lstStyle/>
          <a:p>
            <a:r>
              <a:rPr lang="en-US" dirty="0"/>
              <a:t>Click to edit Master title</a:t>
            </a:r>
          </a:p>
        </p:txBody>
      </p:sp>
      <p:sp>
        <p:nvSpPr>
          <p:cNvPr id="3" name="Content Placeholder 2"/>
          <p:cNvSpPr>
            <a:spLocks noGrp="1"/>
          </p:cNvSpPr>
          <p:nvPr>
            <p:ph idx="1"/>
          </p:nvPr>
        </p:nvSpPr>
        <p:spPr>
          <a:xfrm>
            <a:off x="567264" y="1577267"/>
            <a:ext cx="5630336" cy="4351338"/>
          </a:xfrm>
        </p:spPr>
        <p:txBody>
          <a:bodyPr>
            <a:normAutofit/>
          </a:bodyPr>
          <a:lstStyle>
            <a:lvl1pPr marL="0" indent="0">
              <a:lnSpc>
                <a:spcPts val="3100"/>
              </a:lnSpc>
              <a:spcBef>
                <a:spcPts val="0"/>
              </a:spcBef>
              <a:buFontTx/>
              <a:buNone/>
              <a:defRPr sz="2100"/>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a:p>
            <a:pPr lvl="1"/>
            <a:r>
              <a:rPr lang="en-US" dirty="0"/>
              <a:t>Second level</a:t>
            </a:r>
          </a:p>
        </p:txBody>
      </p:sp>
      <p:sp>
        <p:nvSpPr>
          <p:cNvPr id="10" name="Picture Placeholder 9">
            <a:extLst>
              <a:ext uri="{FF2B5EF4-FFF2-40B4-BE49-F238E27FC236}">
                <a16:creationId xmlns:a16="http://schemas.microsoft.com/office/drawing/2014/main" id="{7FD2646C-E5FE-28E4-82A2-A5431D3D049C}"/>
              </a:ext>
            </a:extLst>
          </p:cNvPr>
          <p:cNvSpPr>
            <a:spLocks noGrp="1"/>
          </p:cNvSpPr>
          <p:nvPr>
            <p:ph type="pic" sz="quarter" idx="10"/>
          </p:nvPr>
        </p:nvSpPr>
        <p:spPr>
          <a:xfrm>
            <a:off x="6303264" y="0"/>
            <a:ext cx="5888736" cy="6720840"/>
          </a:xfrm>
        </p:spPr>
        <p:txBody>
          <a:bodyPr/>
          <a:lstStyle/>
          <a:p>
            <a:endParaRPr lang="en-US" dirty="0"/>
          </a:p>
        </p:txBody>
      </p:sp>
    </p:spTree>
    <p:extLst>
      <p:ext uri="{BB962C8B-B14F-4D97-AF65-F5344CB8AC3E}">
        <p14:creationId xmlns:p14="http://schemas.microsoft.com/office/powerpoint/2010/main" val="41962490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and Content 9">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9" y="444149"/>
            <a:ext cx="10515600" cy="797630"/>
          </a:xfrm>
        </p:spPr>
        <p:txBody>
          <a:bodyPr anchor="t"/>
          <a:lstStyle/>
          <a:p>
            <a:r>
              <a:rPr lang="en-US" dirty="0"/>
              <a:t>Click to edit Master title style</a:t>
            </a:r>
          </a:p>
        </p:txBody>
      </p:sp>
      <p:sp>
        <p:nvSpPr>
          <p:cNvPr id="3" name="Content Placeholder 2"/>
          <p:cNvSpPr>
            <a:spLocks noGrp="1"/>
          </p:cNvSpPr>
          <p:nvPr>
            <p:ph idx="1"/>
          </p:nvPr>
        </p:nvSpPr>
        <p:spPr>
          <a:xfrm>
            <a:off x="567264" y="1577268"/>
            <a:ext cx="9976558" cy="1211089"/>
          </a:xfrm>
        </p:spPr>
        <p:txBody>
          <a:bodyPr>
            <a:normAutofit/>
          </a:bodyPr>
          <a:lstStyle>
            <a:lvl1pPr marL="0" indent="0">
              <a:lnSpc>
                <a:spcPts val="3100"/>
              </a:lnSpc>
              <a:spcBef>
                <a:spcPts val="0"/>
              </a:spcBef>
              <a:buFontTx/>
              <a:buNone/>
              <a:defRPr sz="2100"/>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p:txBody>
      </p:sp>
      <p:sp>
        <p:nvSpPr>
          <p:cNvPr id="6" name="Slide Number Placeholder 5"/>
          <p:cNvSpPr>
            <a:spLocks noGrp="1"/>
          </p:cNvSpPr>
          <p:nvPr>
            <p:ph type="sldNum" sz="quarter" idx="12"/>
          </p:nvPr>
        </p:nvSpPr>
        <p:spPr>
          <a:xfrm>
            <a:off x="8746068" y="6356351"/>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dirty="0"/>
          </a:p>
        </p:txBody>
      </p:sp>
      <p:sp>
        <p:nvSpPr>
          <p:cNvPr id="7" name="Content Placeholder 2">
            <a:extLst>
              <a:ext uri="{FF2B5EF4-FFF2-40B4-BE49-F238E27FC236}">
                <a16:creationId xmlns:a16="http://schemas.microsoft.com/office/drawing/2014/main" id="{376EDB06-94BE-576A-6EBD-3BD2F8A37F21}"/>
              </a:ext>
            </a:extLst>
          </p:cNvPr>
          <p:cNvSpPr>
            <a:spLocks noGrp="1"/>
          </p:cNvSpPr>
          <p:nvPr>
            <p:ph idx="13"/>
          </p:nvPr>
        </p:nvSpPr>
        <p:spPr>
          <a:xfrm>
            <a:off x="567264" y="3135132"/>
            <a:ext cx="4975580" cy="2520601"/>
          </a:xfrm>
        </p:spPr>
        <p:txBody>
          <a:bodyPr>
            <a:normAutofit/>
          </a:bodyPr>
          <a:lstStyle>
            <a:lvl1pPr marL="0" indent="0">
              <a:lnSpc>
                <a:spcPts val="2900"/>
              </a:lnSpc>
              <a:spcBef>
                <a:spcPts val="0"/>
              </a:spcBef>
              <a:buFontTx/>
              <a:buNone/>
              <a:defRPr sz="2100"/>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p:txBody>
      </p:sp>
      <p:sp>
        <p:nvSpPr>
          <p:cNvPr id="11" name="Text Placeholder 10">
            <a:extLst>
              <a:ext uri="{FF2B5EF4-FFF2-40B4-BE49-F238E27FC236}">
                <a16:creationId xmlns:a16="http://schemas.microsoft.com/office/drawing/2014/main" id="{9F86B795-E788-929E-7ADC-D57D321E5A60}"/>
              </a:ext>
            </a:extLst>
          </p:cNvPr>
          <p:cNvSpPr>
            <a:spLocks noGrp="1"/>
          </p:cNvSpPr>
          <p:nvPr>
            <p:ph type="body" sz="quarter" idx="15"/>
          </p:nvPr>
        </p:nvSpPr>
        <p:spPr>
          <a:xfrm>
            <a:off x="567263" y="2699717"/>
            <a:ext cx="4975582" cy="653082"/>
          </a:xfrm>
        </p:spPr>
        <p:txBody>
          <a:bodyPr>
            <a:noAutofit/>
          </a:bodyPr>
          <a:lstStyle>
            <a:lvl1pPr>
              <a:defRPr sz="2300" b="1">
                <a:solidFill>
                  <a:schemeClr val="accent1"/>
                </a:solidFill>
              </a:defRPr>
            </a:lvl1pPr>
          </a:lstStyle>
          <a:p>
            <a:pPr lvl="0"/>
            <a:r>
              <a:rPr lang="en-US" dirty="0"/>
              <a:t>Click to edit Master text styles</a:t>
            </a:r>
          </a:p>
        </p:txBody>
      </p:sp>
      <p:sp>
        <p:nvSpPr>
          <p:cNvPr id="12" name="Content Placeholder 2">
            <a:extLst>
              <a:ext uri="{FF2B5EF4-FFF2-40B4-BE49-F238E27FC236}">
                <a16:creationId xmlns:a16="http://schemas.microsoft.com/office/drawing/2014/main" id="{1BE3FDB2-A561-C16A-D1D9-5D0C1583E2F5}"/>
              </a:ext>
            </a:extLst>
          </p:cNvPr>
          <p:cNvSpPr>
            <a:spLocks noGrp="1"/>
          </p:cNvSpPr>
          <p:nvPr>
            <p:ph idx="16"/>
          </p:nvPr>
        </p:nvSpPr>
        <p:spPr>
          <a:xfrm>
            <a:off x="6347175" y="3135132"/>
            <a:ext cx="4975580" cy="2520601"/>
          </a:xfrm>
        </p:spPr>
        <p:txBody>
          <a:bodyPr>
            <a:normAutofit/>
          </a:bodyPr>
          <a:lstStyle>
            <a:lvl1pPr marL="0" indent="0">
              <a:lnSpc>
                <a:spcPts val="2900"/>
              </a:lnSpc>
              <a:spcBef>
                <a:spcPts val="0"/>
              </a:spcBef>
              <a:buFontTx/>
              <a:buNone/>
              <a:defRPr sz="2100"/>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p:txBody>
      </p:sp>
      <p:sp>
        <p:nvSpPr>
          <p:cNvPr id="13" name="Text Placeholder 10">
            <a:extLst>
              <a:ext uri="{FF2B5EF4-FFF2-40B4-BE49-F238E27FC236}">
                <a16:creationId xmlns:a16="http://schemas.microsoft.com/office/drawing/2014/main" id="{B0BD3649-D8BE-A554-7F33-58A839359870}"/>
              </a:ext>
            </a:extLst>
          </p:cNvPr>
          <p:cNvSpPr>
            <a:spLocks noGrp="1"/>
          </p:cNvSpPr>
          <p:nvPr>
            <p:ph type="body" sz="quarter" idx="17"/>
          </p:nvPr>
        </p:nvSpPr>
        <p:spPr>
          <a:xfrm>
            <a:off x="6347174" y="2699717"/>
            <a:ext cx="4975582" cy="653082"/>
          </a:xfrm>
        </p:spPr>
        <p:txBody>
          <a:bodyPr>
            <a:noAutofit/>
          </a:bodyPr>
          <a:lstStyle>
            <a:lvl1pPr>
              <a:defRPr sz="2300" b="1">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40392273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nd Content 10">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9" y="444149"/>
            <a:ext cx="10515600" cy="797630"/>
          </a:xfrm>
        </p:spPr>
        <p:txBody>
          <a:bodyPr anchor="t"/>
          <a:lstStyle/>
          <a:p>
            <a:r>
              <a:rPr lang="en-US" dirty="0"/>
              <a:t>Click to edit Master title style</a:t>
            </a:r>
          </a:p>
        </p:txBody>
      </p:sp>
      <p:sp>
        <p:nvSpPr>
          <p:cNvPr id="3" name="Content Placeholder 2"/>
          <p:cNvSpPr>
            <a:spLocks noGrp="1"/>
          </p:cNvSpPr>
          <p:nvPr>
            <p:ph idx="1"/>
          </p:nvPr>
        </p:nvSpPr>
        <p:spPr>
          <a:xfrm>
            <a:off x="567264" y="1577268"/>
            <a:ext cx="9976558" cy="1109489"/>
          </a:xfrm>
        </p:spPr>
        <p:txBody>
          <a:bodyPr>
            <a:normAutofit/>
          </a:bodyPr>
          <a:lstStyle>
            <a:lvl1pPr marL="0" indent="0">
              <a:lnSpc>
                <a:spcPts val="3100"/>
              </a:lnSpc>
              <a:spcBef>
                <a:spcPts val="0"/>
              </a:spcBef>
              <a:buFontTx/>
              <a:buNone/>
              <a:defRPr sz="2100"/>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p:txBody>
      </p:sp>
      <p:sp>
        <p:nvSpPr>
          <p:cNvPr id="6" name="Slide Number Placeholder 5"/>
          <p:cNvSpPr>
            <a:spLocks noGrp="1"/>
          </p:cNvSpPr>
          <p:nvPr>
            <p:ph type="sldNum" sz="quarter" idx="12"/>
          </p:nvPr>
        </p:nvSpPr>
        <p:spPr>
          <a:xfrm>
            <a:off x="8746068" y="6356351"/>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dirty="0"/>
          </a:p>
        </p:txBody>
      </p:sp>
      <p:sp>
        <p:nvSpPr>
          <p:cNvPr id="7" name="Content Placeholder 2">
            <a:extLst>
              <a:ext uri="{FF2B5EF4-FFF2-40B4-BE49-F238E27FC236}">
                <a16:creationId xmlns:a16="http://schemas.microsoft.com/office/drawing/2014/main" id="{376EDB06-94BE-576A-6EBD-3BD2F8A37F21}"/>
              </a:ext>
            </a:extLst>
          </p:cNvPr>
          <p:cNvSpPr>
            <a:spLocks noGrp="1"/>
          </p:cNvSpPr>
          <p:nvPr>
            <p:ph idx="13"/>
          </p:nvPr>
        </p:nvSpPr>
        <p:spPr>
          <a:xfrm>
            <a:off x="567264" y="4749453"/>
            <a:ext cx="3406425" cy="1470726"/>
          </a:xfrm>
        </p:spPr>
        <p:txBody>
          <a:bodyPr>
            <a:normAutofit/>
          </a:bodyPr>
          <a:lstStyle>
            <a:lvl1pPr marL="0" indent="0">
              <a:lnSpc>
                <a:spcPts val="2601"/>
              </a:lnSpc>
              <a:spcBef>
                <a:spcPts val="0"/>
              </a:spcBef>
              <a:buFontTx/>
              <a:buNone/>
              <a:defRPr sz="1801"/>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p:txBody>
      </p:sp>
      <p:sp>
        <p:nvSpPr>
          <p:cNvPr id="11" name="Text Placeholder 10">
            <a:extLst>
              <a:ext uri="{FF2B5EF4-FFF2-40B4-BE49-F238E27FC236}">
                <a16:creationId xmlns:a16="http://schemas.microsoft.com/office/drawing/2014/main" id="{9F86B795-E788-929E-7ADC-D57D321E5A60}"/>
              </a:ext>
            </a:extLst>
          </p:cNvPr>
          <p:cNvSpPr>
            <a:spLocks noGrp="1"/>
          </p:cNvSpPr>
          <p:nvPr>
            <p:ph type="body" sz="quarter" idx="15"/>
          </p:nvPr>
        </p:nvSpPr>
        <p:spPr>
          <a:xfrm>
            <a:off x="567263" y="4370483"/>
            <a:ext cx="3406427" cy="540185"/>
          </a:xfrm>
        </p:spPr>
        <p:txBody>
          <a:bodyPr>
            <a:noAutofit/>
          </a:bodyPr>
          <a:lstStyle>
            <a:lvl1pPr>
              <a:lnSpc>
                <a:spcPts val="2900"/>
              </a:lnSpc>
              <a:defRPr sz="2000" b="1">
                <a:solidFill>
                  <a:schemeClr val="accent1"/>
                </a:solidFill>
              </a:defRPr>
            </a:lvl1pPr>
          </a:lstStyle>
          <a:p>
            <a:pPr lvl="0"/>
            <a:r>
              <a:rPr lang="en-US" dirty="0"/>
              <a:t>Click to edit Master text</a:t>
            </a:r>
          </a:p>
        </p:txBody>
      </p:sp>
      <p:sp>
        <p:nvSpPr>
          <p:cNvPr id="9" name="Content Placeholder 2">
            <a:extLst>
              <a:ext uri="{FF2B5EF4-FFF2-40B4-BE49-F238E27FC236}">
                <a16:creationId xmlns:a16="http://schemas.microsoft.com/office/drawing/2014/main" id="{40AFE8EB-B297-44A7-DE69-42C65B8FAF64}"/>
              </a:ext>
            </a:extLst>
          </p:cNvPr>
          <p:cNvSpPr>
            <a:spLocks noGrp="1"/>
          </p:cNvSpPr>
          <p:nvPr>
            <p:ph idx="16"/>
          </p:nvPr>
        </p:nvSpPr>
        <p:spPr>
          <a:xfrm>
            <a:off x="4326464" y="4749453"/>
            <a:ext cx="3406425" cy="1470726"/>
          </a:xfrm>
        </p:spPr>
        <p:txBody>
          <a:bodyPr>
            <a:normAutofit/>
          </a:bodyPr>
          <a:lstStyle>
            <a:lvl1pPr marL="0" indent="0">
              <a:lnSpc>
                <a:spcPts val="2601"/>
              </a:lnSpc>
              <a:spcBef>
                <a:spcPts val="0"/>
              </a:spcBef>
              <a:buFontTx/>
              <a:buNone/>
              <a:defRPr sz="1801"/>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p:txBody>
      </p:sp>
      <p:sp>
        <p:nvSpPr>
          <p:cNvPr id="10" name="Text Placeholder 10">
            <a:extLst>
              <a:ext uri="{FF2B5EF4-FFF2-40B4-BE49-F238E27FC236}">
                <a16:creationId xmlns:a16="http://schemas.microsoft.com/office/drawing/2014/main" id="{E9807F3A-8637-4A74-675A-DB53DF4DC59B}"/>
              </a:ext>
            </a:extLst>
          </p:cNvPr>
          <p:cNvSpPr>
            <a:spLocks noGrp="1"/>
          </p:cNvSpPr>
          <p:nvPr>
            <p:ph type="body" sz="quarter" idx="17"/>
          </p:nvPr>
        </p:nvSpPr>
        <p:spPr>
          <a:xfrm>
            <a:off x="4326463" y="4370483"/>
            <a:ext cx="3406427" cy="540185"/>
          </a:xfrm>
        </p:spPr>
        <p:txBody>
          <a:bodyPr>
            <a:noAutofit/>
          </a:bodyPr>
          <a:lstStyle>
            <a:lvl1pPr>
              <a:lnSpc>
                <a:spcPts val="2900"/>
              </a:lnSpc>
              <a:defRPr sz="2000" b="1">
                <a:solidFill>
                  <a:schemeClr val="accent1"/>
                </a:solidFill>
              </a:defRPr>
            </a:lvl1pPr>
          </a:lstStyle>
          <a:p>
            <a:pPr lvl="0"/>
            <a:r>
              <a:rPr lang="en-US" dirty="0"/>
              <a:t>Click to edit Master text</a:t>
            </a:r>
          </a:p>
        </p:txBody>
      </p:sp>
      <p:sp>
        <p:nvSpPr>
          <p:cNvPr id="14" name="Content Placeholder 2">
            <a:extLst>
              <a:ext uri="{FF2B5EF4-FFF2-40B4-BE49-F238E27FC236}">
                <a16:creationId xmlns:a16="http://schemas.microsoft.com/office/drawing/2014/main" id="{B9288C00-70F4-F779-2E34-E21247C1DA42}"/>
              </a:ext>
            </a:extLst>
          </p:cNvPr>
          <p:cNvSpPr>
            <a:spLocks noGrp="1"/>
          </p:cNvSpPr>
          <p:nvPr>
            <p:ph idx="18"/>
          </p:nvPr>
        </p:nvSpPr>
        <p:spPr>
          <a:xfrm>
            <a:off x="8085664" y="4749453"/>
            <a:ext cx="3406425" cy="1470726"/>
          </a:xfrm>
        </p:spPr>
        <p:txBody>
          <a:bodyPr>
            <a:normAutofit/>
          </a:bodyPr>
          <a:lstStyle>
            <a:lvl1pPr marL="0" indent="0">
              <a:lnSpc>
                <a:spcPts val="2601"/>
              </a:lnSpc>
              <a:spcBef>
                <a:spcPts val="0"/>
              </a:spcBef>
              <a:buFontTx/>
              <a:buNone/>
              <a:defRPr sz="1801"/>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p:txBody>
      </p:sp>
      <p:sp>
        <p:nvSpPr>
          <p:cNvPr id="15" name="Text Placeholder 10">
            <a:extLst>
              <a:ext uri="{FF2B5EF4-FFF2-40B4-BE49-F238E27FC236}">
                <a16:creationId xmlns:a16="http://schemas.microsoft.com/office/drawing/2014/main" id="{A24D37FA-E500-CC52-4CE6-F337A6DC8F1F}"/>
              </a:ext>
            </a:extLst>
          </p:cNvPr>
          <p:cNvSpPr>
            <a:spLocks noGrp="1"/>
          </p:cNvSpPr>
          <p:nvPr>
            <p:ph type="body" sz="quarter" idx="19"/>
          </p:nvPr>
        </p:nvSpPr>
        <p:spPr>
          <a:xfrm>
            <a:off x="8085663" y="4370483"/>
            <a:ext cx="3406427" cy="540185"/>
          </a:xfrm>
        </p:spPr>
        <p:txBody>
          <a:bodyPr>
            <a:noAutofit/>
          </a:bodyPr>
          <a:lstStyle>
            <a:lvl1pPr>
              <a:lnSpc>
                <a:spcPts val="2900"/>
              </a:lnSpc>
              <a:defRPr sz="2000" b="1">
                <a:solidFill>
                  <a:schemeClr val="accent1"/>
                </a:solidFill>
              </a:defRPr>
            </a:lvl1pPr>
          </a:lstStyle>
          <a:p>
            <a:pPr lvl="0"/>
            <a:r>
              <a:rPr lang="en-US" dirty="0"/>
              <a:t>Click to edit Master text</a:t>
            </a:r>
          </a:p>
        </p:txBody>
      </p:sp>
      <p:sp>
        <p:nvSpPr>
          <p:cNvPr id="17" name="Picture Placeholder 16">
            <a:extLst>
              <a:ext uri="{FF2B5EF4-FFF2-40B4-BE49-F238E27FC236}">
                <a16:creationId xmlns:a16="http://schemas.microsoft.com/office/drawing/2014/main" id="{4F751511-885B-C47A-B052-2C43A1AADC5A}"/>
              </a:ext>
            </a:extLst>
          </p:cNvPr>
          <p:cNvSpPr>
            <a:spLocks noGrp="1"/>
          </p:cNvSpPr>
          <p:nvPr>
            <p:ph type="pic" sz="quarter" idx="20"/>
          </p:nvPr>
        </p:nvSpPr>
        <p:spPr>
          <a:xfrm>
            <a:off x="700265" y="2776362"/>
            <a:ext cx="2926080" cy="1463040"/>
          </a:xfrm>
        </p:spPr>
        <p:txBody>
          <a:bodyPr/>
          <a:lstStyle/>
          <a:p>
            <a:endParaRPr lang="en-US" dirty="0"/>
          </a:p>
        </p:txBody>
      </p:sp>
      <p:sp>
        <p:nvSpPr>
          <p:cNvPr id="19" name="Picture Placeholder 16">
            <a:extLst>
              <a:ext uri="{FF2B5EF4-FFF2-40B4-BE49-F238E27FC236}">
                <a16:creationId xmlns:a16="http://schemas.microsoft.com/office/drawing/2014/main" id="{C9C29F47-9998-5569-8EE0-7728212CA0DC}"/>
              </a:ext>
            </a:extLst>
          </p:cNvPr>
          <p:cNvSpPr>
            <a:spLocks noGrp="1"/>
          </p:cNvSpPr>
          <p:nvPr>
            <p:ph type="pic" sz="quarter" idx="21"/>
          </p:nvPr>
        </p:nvSpPr>
        <p:spPr>
          <a:xfrm>
            <a:off x="4448176" y="2776362"/>
            <a:ext cx="2926080" cy="1463040"/>
          </a:xfrm>
        </p:spPr>
        <p:txBody>
          <a:bodyPr/>
          <a:lstStyle/>
          <a:p>
            <a:endParaRPr lang="en-US" dirty="0"/>
          </a:p>
        </p:txBody>
      </p:sp>
      <p:sp>
        <p:nvSpPr>
          <p:cNvPr id="20" name="Picture Placeholder 16">
            <a:extLst>
              <a:ext uri="{FF2B5EF4-FFF2-40B4-BE49-F238E27FC236}">
                <a16:creationId xmlns:a16="http://schemas.microsoft.com/office/drawing/2014/main" id="{0D4218FA-8CA5-7FC4-26C0-48A93AE94857}"/>
              </a:ext>
            </a:extLst>
          </p:cNvPr>
          <p:cNvSpPr>
            <a:spLocks noGrp="1"/>
          </p:cNvSpPr>
          <p:nvPr>
            <p:ph type="pic" sz="quarter" idx="22"/>
          </p:nvPr>
        </p:nvSpPr>
        <p:spPr>
          <a:xfrm>
            <a:off x="8196087" y="2776362"/>
            <a:ext cx="2926080" cy="1463040"/>
          </a:xfrm>
        </p:spPr>
        <p:txBody>
          <a:bodyPr/>
          <a:lstStyle/>
          <a:p>
            <a:endParaRPr lang="en-US" dirty="0"/>
          </a:p>
        </p:txBody>
      </p:sp>
    </p:spTree>
    <p:extLst>
      <p:ext uri="{BB962C8B-B14F-4D97-AF65-F5344CB8AC3E}">
        <p14:creationId xmlns:p14="http://schemas.microsoft.com/office/powerpoint/2010/main" val="201893591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Pull Quote Slide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53CCB6B-2E5E-CE40-D728-6F6075907F0C}"/>
              </a:ext>
            </a:extLst>
          </p:cNvPr>
          <p:cNvPicPr>
            <a:picLocks noChangeAspect="1"/>
          </p:cNvPicPr>
          <p:nvPr userDrawn="1"/>
        </p:nvPicPr>
        <p:blipFill>
          <a:blip r:embed="rId2"/>
          <a:src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D02348E7-BFE4-ECB8-DEE4-865A6D6A1AA4}"/>
              </a:ext>
            </a:extLst>
          </p:cNvPr>
          <p:cNvSpPr>
            <a:spLocks noGrp="1" noChangeAspect="1"/>
          </p:cNvSpPr>
          <p:nvPr>
            <p:ph type="pic" sz="quarter" idx="10"/>
          </p:nvPr>
        </p:nvSpPr>
        <p:spPr>
          <a:xfrm>
            <a:off x="6513127" y="932128"/>
            <a:ext cx="4864608" cy="4873453"/>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F9C3F28E-DAB1-CF99-F3BB-B6B303524326}"/>
              </a:ext>
            </a:extLst>
          </p:cNvPr>
          <p:cNvSpPr>
            <a:spLocks noGrp="1"/>
          </p:cNvSpPr>
          <p:nvPr>
            <p:ph type="body" sz="quarter" idx="11"/>
          </p:nvPr>
        </p:nvSpPr>
        <p:spPr>
          <a:xfrm>
            <a:off x="903818" y="2245958"/>
            <a:ext cx="5124450" cy="3036887"/>
          </a:xfrm>
        </p:spPr>
        <p:txBody>
          <a:bodyPr>
            <a:normAutofit/>
          </a:bodyPr>
          <a:lstStyle>
            <a:lvl1pPr>
              <a:lnSpc>
                <a:spcPts val="3700"/>
              </a:lnSpc>
              <a:defRPr sz="25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a:t>Click to edit Master text styles</a:t>
            </a:r>
          </a:p>
        </p:txBody>
      </p:sp>
    </p:spTree>
    <p:extLst>
      <p:ext uri="{BB962C8B-B14F-4D97-AF65-F5344CB8AC3E}">
        <p14:creationId xmlns:p14="http://schemas.microsoft.com/office/powerpoint/2010/main" val="225625447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Pull Quote Slide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53CCB6B-2E5E-CE40-D728-6F6075907F0C}"/>
              </a:ext>
            </a:extLst>
          </p:cNvPr>
          <p:cNvPicPr>
            <a:picLocks noChangeAspect="1"/>
          </p:cNvPicPr>
          <p:nvPr userDrawn="1"/>
        </p:nvPicPr>
        <p:blipFill>
          <a:blip r:embed="rId2"/>
          <a:src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D02348E7-BFE4-ECB8-DEE4-865A6D6A1AA4}"/>
              </a:ext>
            </a:extLst>
          </p:cNvPr>
          <p:cNvSpPr>
            <a:spLocks noGrp="1" noChangeAspect="1"/>
          </p:cNvSpPr>
          <p:nvPr>
            <p:ph type="pic" sz="quarter" idx="10"/>
          </p:nvPr>
        </p:nvSpPr>
        <p:spPr>
          <a:xfrm>
            <a:off x="6513127" y="932128"/>
            <a:ext cx="4864608" cy="4873453"/>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F9C3F28E-DAB1-CF99-F3BB-B6B303524326}"/>
              </a:ext>
            </a:extLst>
          </p:cNvPr>
          <p:cNvSpPr>
            <a:spLocks noGrp="1"/>
          </p:cNvSpPr>
          <p:nvPr>
            <p:ph type="body" sz="quarter" idx="11"/>
          </p:nvPr>
        </p:nvSpPr>
        <p:spPr>
          <a:xfrm>
            <a:off x="903818" y="2245958"/>
            <a:ext cx="5124450" cy="3036887"/>
          </a:xfrm>
        </p:spPr>
        <p:txBody>
          <a:bodyPr>
            <a:normAutofit/>
          </a:bodyPr>
          <a:lstStyle>
            <a:lvl1pPr>
              <a:lnSpc>
                <a:spcPts val="3700"/>
              </a:lnSpc>
              <a:defRPr sz="25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a:t>Click to edit Master text styles</a:t>
            </a:r>
          </a:p>
        </p:txBody>
      </p:sp>
    </p:spTree>
    <p:extLst>
      <p:ext uri="{BB962C8B-B14F-4D97-AF65-F5344CB8AC3E}">
        <p14:creationId xmlns:p14="http://schemas.microsoft.com/office/powerpoint/2010/main" val="290160114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and Side Bar Content Sild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488242" y="579616"/>
            <a:ext cx="4027314" cy="1384651"/>
          </a:xfrm>
        </p:spPr>
        <p:txBody>
          <a:bodyPr anchor="t"/>
          <a:lstStyle>
            <a:lvl1pPr>
              <a:lnSpc>
                <a:spcPts val="4500"/>
              </a:lnSpc>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88242" y="2005013"/>
            <a:ext cx="4027314" cy="4000677"/>
          </a:xfrm>
        </p:spPr>
        <p:txBody>
          <a:bodyPr>
            <a:normAutofit/>
          </a:bodyPr>
          <a:lstStyle>
            <a:lvl1pPr marL="0" indent="0">
              <a:lnSpc>
                <a:spcPts val="3001"/>
              </a:lnSpc>
              <a:spcBef>
                <a:spcPts val="0"/>
              </a:spcBef>
              <a:buFontTx/>
              <a:buNone/>
              <a:defRPr sz="2000">
                <a:solidFill>
                  <a:schemeClr val="bg1"/>
                </a:solidFill>
              </a:defRPr>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p:txBody>
      </p:sp>
      <p:sp>
        <p:nvSpPr>
          <p:cNvPr id="6" name="Slide Number Placeholder 5"/>
          <p:cNvSpPr>
            <a:spLocks noGrp="1"/>
          </p:cNvSpPr>
          <p:nvPr>
            <p:ph type="sldNum" sz="quarter" idx="12"/>
          </p:nvPr>
        </p:nvSpPr>
        <p:spPr>
          <a:xfrm>
            <a:off x="8746068" y="6356351"/>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dirty="0"/>
          </a:p>
        </p:txBody>
      </p:sp>
      <p:sp>
        <p:nvSpPr>
          <p:cNvPr id="7" name="Picture Placeholder 6">
            <a:extLst>
              <a:ext uri="{FF2B5EF4-FFF2-40B4-BE49-F238E27FC236}">
                <a16:creationId xmlns:a16="http://schemas.microsoft.com/office/drawing/2014/main" id="{F422B919-561D-CBC5-77FF-1548AA136E4A}"/>
              </a:ext>
            </a:extLst>
          </p:cNvPr>
          <p:cNvSpPr>
            <a:spLocks noGrp="1" noChangeAspect="1"/>
          </p:cNvSpPr>
          <p:nvPr>
            <p:ph type="pic" sz="quarter" idx="10"/>
          </p:nvPr>
        </p:nvSpPr>
        <p:spPr>
          <a:xfrm>
            <a:off x="5276314" y="509888"/>
            <a:ext cx="3931920" cy="3939068"/>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
        <p:nvSpPr>
          <p:cNvPr id="9" name="Picture Placeholder 6">
            <a:extLst>
              <a:ext uri="{FF2B5EF4-FFF2-40B4-BE49-F238E27FC236}">
                <a16:creationId xmlns:a16="http://schemas.microsoft.com/office/drawing/2014/main" id="{EA1524FF-FF67-5C3E-7766-90856C64294A}"/>
              </a:ext>
            </a:extLst>
          </p:cNvPr>
          <p:cNvSpPr>
            <a:spLocks noGrp="1" noChangeAspect="1"/>
          </p:cNvSpPr>
          <p:nvPr>
            <p:ph type="pic" sz="quarter" idx="13"/>
          </p:nvPr>
        </p:nvSpPr>
        <p:spPr>
          <a:xfrm>
            <a:off x="7838440" y="4529277"/>
            <a:ext cx="1737360" cy="1740522"/>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
        <p:nvSpPr>
          <p:cNvPr id="10" name="Picture Placeholder 6">
            <a:extLst>
              <a:ext uri="{FF2B5EF4-FFF2-40B4-BE49-F238E27FC236}">
                <a16:creationId xmlns:a16="http://schemas.microsoft.com/office/drawing/2014/main" id="{50DE50CD-2D51-380B-CB28-F8BBAC73D198}"/>
              </a:ext>
            </a:extLst>
          </p:cNvPr>
          <p:cNvSpPr>
            <a:spLocks noGrp="1" noChangeAspect="1"/>
          </p:cNvSpPr>
          <p:nvPr>
            <p:ph type="pic" sz="quarter" idx="14"/>
          </p:nvPr>
        </p:nvSpPr>
        <p:spPr>
          <a:xfrm>
            <a:off x="9340315" y="2576663"/>
            <a:ext cx="2313433" cy="2317636"/>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3827794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ull Quote Slide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53CCB6B-2E5E-CE40-D728-6F6075907F0C}"/>
              </a:ext>
            </a:extLst>
          </p:cNvPr>
          <p:cNvPicPr>
            <a:picLocks noChangeAspect="1"/>
          </p:cNvPicPr>
          <p:nvPr userDrawn="1"/>
        </p:nvPicPr>
        <p:blipFill>
          <a:blip r:embed="rId2"/>
          <a:src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D02348E7-BFE4-ECB8-DEE4-865A6D6A1AA4}"/>
              </a:ext>
            </a:extLst>
          </p:cNvPr>
          <p:cNvSpPr>
            <a:spLocks noGrp="1" noChangeAspect="1"/>
          </p:cNvSpPr>
          <p:nvPr>
            <p:ph type="pic" sz="quarter" idx="10"/>
          </p:nvPr>
        </p:nvSpPr>
        <p:spPr>
          <a:xfrm>
            <a:off x="6513127" y="932128"/>
            <a:ext cx="4864608" cy="4873453"/>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F9C3F28E-DAB1-CF99-F3BB-B6B303524326}"/>
              </a:ext>
            </a:extLst>
          </p:cNvPr>
          <p:cNvSpPr>
            <a:spLocks noGrp="1"/>
          </p:cNvSpPr>
          <p:nvPr>
            <p:ph type="body" sz="quarter" idx="11"/>
          </p:nvPr>
        </p:nvSpPr>
        <p:spPr>
          <a:xfrm>
            <a:off x="903818" y="2245958"/>
            <a:ext cx="5124450" cy="3036887"/>
          </a:xfrm>
        </p:spPr>
        <p:txBody>
          <a:bodyPr>
            <a:normAutofit/>
          </a:bodyPr>
          <a:lstStyle>
            <a:lvl1pPr>
              <a:lnSpc>
                <a:spcPts val="3700"/>
              </a:lnSpc>
              <a:defRPr sz="25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a:t>Click to edit Master text styles</a:t>
            </a:r>
          </a:p>
        </p:txBody>
      </p:sp>
    </p:spTree>
    <p:extLst>
      <p:ext uri="{BB962C8B-B14F-4D97-AF65-F5344CB8AC3E}">
        <p14:creationId xmlns:p14="http://schemas.microsoft.com/office/powerpoint/2010/main" val="409185184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and Side Bar Content Sild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488242" y="579616"/>
            <a:ext cx="4027314" cy="1384651"/>
          </a:xfrm>
        </p:spPr>
        <p:txBody>
          <a:bodyPr anchor="t"/>
          <a:lstStyle>
            <a:lvl1pPr>
              <a:lnSpc>
                <a:spcPts val="4500"/>
              </a:lnSpc>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88242" y="2005013"/>
            <a:ext cx="4027314" cy="4000677"/>
          </a:xfrm>
        </p:spPr>
        <p:txBody>
          <a:bodyPr>
            <a:normAutofit/>
          </a:bodyPr>
          <a:lstStyle>
            <a:lvl1pPr marL="0" indent="0">
              <a:lnSpc>
                <a:spcPts val="3001"/>
              </a:lnSpc>
              <a:spcBef>
                <a:spcPts val="0"/>
              </a:spcBef>
              <a:buFontTx/>
              <a:buNone/>
              <a:defRPr sz="2000">
                <a:solidFill>
                  <a:schemeClr val="bg1"/>
                </a:solidFill>
              </a:defRPr>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p:txBody>
      </p:sp>
      <p:sp>
        <p:nvSpPr>
          <p:cNvPr id="6" name="Slide Number Placeholder 5"/>
          <p:cNvSpPr>
            <a:spLocks noGrp="1"/>
          </p:cNvSpPr>
          <p:nvPr>
            <p:ph type="sldNum" sz="quarter" idx="12"/>
          </p:nvPr>
        </p:nvSpPr>
        <p:spPr>
          <a:xfrm>
            <a:off x="8746068" y="6356351"/>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dirty="0"/>
          </a:p>
        </p:txBody>
      </p:sp>
      <p:sp>
        <p:nvSpPr>
          <p:cNvPr id="11" name="Picture Placeholder 6">
            <a:extLst>
              <a:ext uri="{FF2B5EF4-FFF2-40B4-BE49-F238E27FC236}">
                <a16:creationId xmlns:a16="http://schemas.microsoft.com/office/drawing/2014/main" id="{B0238F6F-4A56-C901-F6F2-29CA683C1DA4}"/>
              </a:ext>
            </a:extLst>
          </p:cNvPr>
          <p:cNvSpPr>
            <a:spLocks noGrp="1" noChangeAspect="1"/>
          </p:cNvSpPr>
          <p:nvPr>
            <p:ph type="pic" sz="quarter" idx="13"/>
          </p:nvPr>
        </p:nvSpPr>
        <p:spPr>
          <a:xfrm>
            <a:off x="5389845" y="4302463"/>
            <a:ext cx="1828800" cy="1832128"/>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
        <p:nvSpPr>
          <p:cNvPr id="12" name="Picture Placeholder 6">
            <a:extLst>
              <a:ext uri="{FF2B5EF4-FFF2-40B4-BE49-F238E27FC236}">
                <a16:creationId xmlns:a16="http://schemas.microsoft.com/office/drawing/2014/main" id="{4CE61439-6690-9DA3-060B-734CC7F5D14F}"/>
              </a:ext>
            </a:extLst>
          </p:cNvPr>
          <p:cNvSpPr>
            <a:spLocks noGrp="1" noChangeAspect="1"/>
          </p:cNvSpPr>
          <p:nvPr>
            <p:ph type="pic" sz="quarter" idx="14"/>
          </p:nvPr>
        </p:nvSpPr>
        <p:spPr>
          <a:xfrm>
            <a:off x="7628955" y="4302463"/>
            <a:ext cx="1828800" cy="1832128"/>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
        <p:nvSpPr>
          <p:cNvPr id="13" name="Picture Placeholder 6">
            <a:extLst>
              <a:ext uri="{FF2B5EF4-FFF2-40B4-BE49-F238E27FC236}">
                <a16:creationId xmlns:a16="http://schemas.microsoft.com/office/drawing/2014/main" id="{4B1B8328-63CC-11CC-67F2-2E3EA55E8554}"/>
              </a:ext>
            </a:extLst>
          </p:cNvPr>
          <p:cNvSpPr>
            <a:spLocks noGrp="1" noChangeAspect="1"/>
          </p:cNvSpPr>
          <p:nvPr>
            <p:ph type="pic" sz="quarter" idx="15"/>
          </p:nvPr>
        </p:nvSpPr>
        <p:spPr>
          <a:xfrm>
            <a:off x="9879785" y="4302463"/>
            <a:ext cx="1828800" cy="1832128"/>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
        <p:nvSpPr>
          <p:cNvPr id="15" name="Text Placeholder 14">
            <a:extLst>
              <a:ext uri="{FF2B5EF4-FFF2-40B4-BE49-F238E27FC236}">
                <a16:creationId xmlns:a16="http://schemas.microsoft.com/office/drawing/2014/main" id="{9168D711-4114-6288-C041-B03F2311C9D4}"/>
              </a:ext>
            </a:extLst>
          </p:cNvPr>
          <p:cNvSpPr>
            <a:spLocks noGrp="1"/>
          </p:cNvSpPr>
          <p:nvPr>
            <p:ph type="body" sz="quarter" idx="16"/>
          </p:nvPr>
        </p:nvSpPr>
        <p:spPr>
          <a:xfrm>
            <a:off x="5380285" y="1441815"/>
            <a:ext cx="4689838" cy="2532062"/>
          </a:xfrm>
        </p:spPr>
        <p:txBody>
          <a:bodyPr/>
          <a:lstStyle>
            <a:lvl3pPr marL="182882" indent="0">
              <a:buNone/>
              <a:defRPr/>
            </a:lvl3pPr>
            <a:lvl4pPr marL="365765" indent="0">
              <a:buNone/>
              <a:defRPr/>
            </a:lvl4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2222626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nd Side Bar Content Sil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EE632F8-93F2-439A-BCDB-CFADA396314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488242" y="579616"/>
            <a:ext cx="4027314" cy="1384651"/>
          </a:xfrm>
        </p:spPr>
        <p:txBody>
          <a:bodyPr anchor="t"/>
          <a:lstStyle>
            <a:lvl1pPr>
              <a:lnSpc>
                <a:spcPts val="4500"/>
              </a:lnSpc>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88242" y="2005013"/>
            <a:ext cx="4027314" cy="4000677"/>
          </a:xfrm>
        </p:spPr>
        <p:txBody>
          <a:bodyPr>
            <a:normAutofit/>
          </a:bodyPr>
          <a:lstStyle>
            <a:lvl1pPr marL="0" indent="0">
              <a:lnSpc>
                <a:spcPts val="3001"/>
              </a:lnSpc>
              <a:spcBef>
                <a:spcPts val="0"/>
              </a:spcBef>
              <a:buFontTx/>
              <a:buNone/>
              <a:defRPr sz="2000">
                <a:solidFill>
                  <a:schemeClr val="bg1"/>
                </a:solidFill>
              </a:defRPr>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p:txBody>
      </p:sp>
      <p:sp>
        <p:nvSpPr>
          <p:cNvPr id="5" name="Picture Placeholder 4">
            <a:extLst>
              <a:ext uri="{FF2B5EF4-FFF2-40B4-BE49-F238E27FC236}">
                <a16:creationId xmlns:a16="http://schemas.microsoft.com/office/drawing/2014/main" id="{FD189768-151C-B4F9-B56E-13BFD9A630D3}"/>
              </a:ext>
            </a:extLst>
          </p:cNvPr>
          <p:cNvSpPr>
            <a:spLocks noGrp="1"/>
          </p:cNvSpPr>
          <p:nvPr>
            <p:ph type="pic" sz="quarter" idx="10"/>
          </p:nvPr>
        </p:nvSpPr>
        <p:spPr>
          <a:xfrm>
            <a:off x="4748785" y="0"/>
            <a:ext cx="7443216" cy="6720840"/>
          </a:xfrm>
        </p:spPr>
        <p:txBody>
          <a:bodyPr/>
          <a:lstStyle/>
          <a:p>
            <a:endParaRPr lang="en-US" dirty="0"/>
          </a:p>
        </p:txBody>
      </p:sp>
    </p:spTree>
    <p:extLst>
      <p:ext uri="{BB962C8B-B14F-4D97-AF65-F5344CB8AC3E}">
        <p14:creationId xmlns:p14="http://schemas.microsoft.com/office/powerpoint/2010/main" val="231413131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770467" y="669929"/>
            <a:ext cx="10515600" cy="797630"/>
          </a:xfrm>
        </p:spPr>
        <p:txBody>
          <a:bodyPr anchor="t">
            <a:normAutofit/>
          </a:bodyPr>
          <a:lstStyle>
            <a:lvl1pPr>
              <a:lnSpc>
                <a:spcPts val="5001"/>
              </a:lnSpc>
              <a:defRPr sz="4201">
                <a:solidFill>
                  <a:schemeClr val="bg1"/>
                </a:solidFill>
                <a:latin typeface="Verdana" panose="020B0604030504040204" pitchFamily="34" charset="0"/>
                <a:ea typeface="Verdana" panose="020B060403050404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905931" y="2131126"/>
            <a:ext cx="5528736" cy="562069"/>
          </a:xfrm>
        </p:spPr>
        <p:txBody>
          <a:bodyPr>
            <a:normAutofit/>
          </a:bodyPr>
          <a:lstStyle>
            <a:lvl1pPr marL="0" indent="0">
              <a:lnSpc>
                <a:spcPts val="3100"/>
              </a:lnSpc>
              <a:spcBef>
                <a:spcPts val="0"/>
              </a:spcBef>
              <a:buFontTx/>
              <a:buNone/>
              <a:defRPr sz="2601" b="1">
                <a:solidFill>
                  <a:schemeClr val="bg1"/>
                </a:solidFill>
                <a:latin typeface="Verdana" panose="020B0604030504040204" pitchFamily="34" charset="0"/>
                <a:ea typeface="Verdana" panose="020B0604030504040204" pitchFamily="34" charset="0"/>
              </a:defRPr>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Name</a:t>
            </a:r>
          </a:p>
        </p:txBody>
      </p:sp>
      <p:sp>
        <p:nvSpPr>
          <p:cNvPr id="12" name="Content Placeholder 2">
            <a:extLst>
              <a:ext uri="{FF2B5EF4-FFF2-40B4-BE49-F238E27FC236}">
                <a16:creationId xmlns:a16="http://schemas.microsoft.com/office/drawing/2014/main" id="{68271603-1253-4544-65EA-73C6AF1C50E1}"/>
              </a:ext>
            </a:extLst>
          </p:cNvPr>
          <p:cNvSpPr>
            <a:spLocks noGrp="1"/>
          </p:cNvSpPr>
          <p:nvPr>
            <p:ph idx="20" hasCustomPrompt="1"/>
          </p:nvPr>
        </p:nvSpPr>
        <p:spPr>
          <a:xfrm>
            <a:off x="905931" y="2616549"/>
            <a:ext cx="5528736" cy="562069"/>
          </a:xfrm>
        </p:spPr>
        <p:txBody>
          <a:bodyPr>
            <a:normAutofit/>
          </a:bodyPr>
          <a:lstStyle>
            <a:lvl1pPr marL="0" indent="0">
              <a:lnSpc>
                <a:spcPts val="3001"/>
              </a:lnSpc>
              <a:spcBef>
                <a:spcPts val="0"/>
              </a:spcBef>
              <a:buFontTx/>
              <a:buNone/>
              <a:defRPr sz="2400" b="0">
                <a:solidFill>
                  <a:schemeClr val="bg1"/>
                </a:solidFill>
                <a:latin typeface="Verdana" panose="020B0604030504040204" pitchFamily="34" charset="0"/>
                <a:ea typeface="Verdana" panose="020B0604030504040204" pitchFamily="34" charset="0"/>
              </a:defRPr>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Title</a:t>
            </a:r>
          </a:p>
        </p:txBody>
      </p:sp>
      <p:sp>
        <p:nvSpPr>
          <p:cNvPr id="13" name="Content Placeholder 2">
            <a:extLst>
              <a:ext uri="{FF2B5EF4-FFF2-40B4-BE49-F238E27FC236}">
                <a16:creationId xmlns:a16="http://schemas.microsoft.com/office/drawing/2014/main" id="{F6EDDAA2-DA1A-9990-C093-D9DA452DEB1C}"/>
              </a:ext>
            </a:extLst>
          </p:cNvPr>
          <p:cNvSpPr>
            <a:spLocks noGrp="1"/>
          </p:cNvSpPr>
          <p:nvPr>
            <p:ph idx="21" hasCustomPrompt="1"/>
          </p:nvPr>
        </p:nvSpPr>
        <p:spPr>
          <a:xfrm>
            <a:off x="905931" y="3034238"/>
            <a:ext cx="5528736" cy="562069"/>
          </a:xfrm>
        </p:spPr>
        <p:txBody>
          <a:bodyPr>
            <a:normAutofit/>
          </a:bodyPr>
          <a:lstStyle>
            <a:lvl1pPr marL="0" indent="0">
              <a:lnSpc>
                <a:spcPts val="3001"/>
              </a:lnSpc>
              <a:spcBef>
                <a:spcPts val="0"/>
              </a:spcBef>
              <a:buFontTx/>
              <a:buNone/>
              <a:defRPr sz="2400" b="1">
                <a:solidFill>
                  <a:schemeClr val="bg1"/>
                </a:solidFill>
                <a:latin typeface="Verdana" panose="020B0604030504040204" pitchFamily="34" charset="0"/>
                <a:ea typeface="Verdana" panose="020B0604030504040204" pitchFamily="34" charset="0"/>
              </a:defRPr>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email</a:t>
            </a:r>
          </a:p>
        </p:txBody>
      </p:sp>
      <p:sp>
        <p:nvSpPr>
          <p:cNvPr id="16" name="Content Placeholder 2">
            <a:extLst>
              <a:ext uri="{FF2B5EF4-FFF2-40B4-BE49-F238E27FC236}">
                <a16:creationId xmlns:a16="http://schemas.microsoft.com/office/drawing/2014/main" id="{3BA97312-39DF-C065-5620-972D15AE5AD8}"/>
              </a:ext>
            </a:extLst>
          </p:cNvPr>
          <p:cNvSpPr>
            <a:spLocks noGrp="1"/>
          </p:cNvSpPr>
          <p:nvPr>
            <p:ph idx="22" hasCustomPrompt="1"/>
          </p:nvPr>
        </p:nvSpPr>
        <p:spPr>
          <a:xfrm>
            <a:off x="905931" y="3451926"/>
            <a:ext cx="5528736" cy="562069"/>
          </a:xfrm>
        </p:spPr>
        <p:txBody>
          <a:bodyPr>
            <a:normAutofit/>
          </a:bodyPr>
          <a:lstStyle>
            <a:lvl1pPr marL="0" indent="0">
              <a:lnSpc>
                <a:spcPts val="3001"/>
              </a:lnSpc>
              <a:spcBef>
                <a:spcPts val="0"/>
              </a:spcBef>
              <a:buFontTx/>
              <a:buNone/>
              <a:defRPr sz="2400" b="1">
                <a:solidFill>
                  <a:schemeClr val="bg1"/>
                </a:solidFill>
                <a:latin typeface="Verdana" panose="020B0604030504040204" pitchFamily="34" charset="0"/>
                <a:ea typeface="Verdana" panose="020B0604030504040204" pitchFamily="34" charset="0"/>
              </a:defRPr>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phone</a:t>
            </a:r>
          </a:p>
        </p:txBody>
      </p:sp>
    </p:spTree>
    <p:extLst>
      <p:ext uri="{BB962C8B-B14F-4D97-AF65-F5344CB8AC3E}">
        <p14:creationId xmlns:p14="http://schemas.microsoft.com/office/powerpoint/2010/main" val="233691047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t="86977"/>
          <a:stretch>
            <a:fillRect/>
          </a:stretch>
        </p:blipFill>
        <p:spPr>
          <a:xfrm>
            <a:off x="0" y="5964865"/>
            <a:ext cx="12192000" cy="893138"/>
          </a:xfrm>
          <a:prstGeom prst="rect">
            <a:avLst/>
          </a:prstGeom>
        </p:spPr>
      </p:pic>
    </p:spTree>
    <p:extLst>
      <p:ext uri="{BB962C8B-B14F-4D97-AF65-F5344CB8AC3E}">
        <p14:creationId xmlns:p14="http://schemas.microsoft.com/office/powerpoint/2010/main" val="171142177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Agenda Sidebar (Light Teal)">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1D83E7-5B7D-33BA-BD65-DB8927518CE6}"/>
              </a:ext>
            </a:extLst>
          </p:cNvPr>
          <p:cNvSpPr>
            <a:spLocks noGrp="1"/>
          </p:cNvSpPr>
          <p:nvPr>
            <p:ph type="title" hasCustomPrompt="1"/>
          </p:nvPr>
        </p:nvSpPr>
        <p:spPr>
          <a:xfrm rot="16200000">
            <a:off x="8461414" y="3135164"/>
            <a:ext cx="6865751" cy="595420"/>
          </a:xfrm>
          <a:prstGeom prst="rect">
            <a:avLst/>
          </a:prstGeom>
          <a:solidFill>
            <a:schemeClr val="accent1"/>
          </a:solidFill>
        </p:spPr>
        <p:txBody>
          <a:bodyPr vert="horz" lIns="91440" tIns="45720" rIns="91440" bIns="45720" rtlCol="0" anchor="ctr">
            <a:noAutofit/>
          </a:bodyPr>
          <a:lstStyle>
            <a:lvl1pPr algn="ctr">
              <a:buClr>
                <a:schemeClr val="bg1"/>
              </a:buClr>
              <a:defRPr>
                <a:solidFill>
                  <a:schemeClr val="bg1"/>
                </a:solidFill>
              </a:defRPr>
            </a:lvl1pPr>
          </a:lstStyle>
          <a:p>
            <a:r>
              <a:rPr lang="en-US"/>
              <a:t>Agenda title style</a:t>
            </a:r>
          </a:p>
        </p:txBody>
      </p:sp>
      <p:sp>
        <p:nvSpPr>
          <p:cNvPr id="4" name="Text Placeholder 2">
            <a:extLst>
              <a:ext uri="{FF2B5EF4-FFF2-40B4-BE49-F238E27FC236}">
                <a16:creationId xmlns:a16="http://schemas.microsoft.com/office/drawing/2014/main" id="{1A7A5F4A-7EF8-1987-890A-66D2DD6649C2}"/>
              </a:ext>
            </a:extLst>
          </p:cNvPr>
          <p:cNvSpPr>
            <a:spLocks noGrp="1"/>
          </p:cNvSpPr>
          <p:nvPr>
            <p:ph idx="1" hasCustomPrompt="1"/>
          </p:nvPr>
        </p:nvSpPr>
        <p:spPr>
          <a:xfrm>
            <a:off x="500423" y="418214"/>
            <a:ext cx="10635410" cy="6053470"/>
          </a:xfrm>
          <a:prstGeom prst="rect">
            <a:avLst/>
          </a:prstGeom>
        </p:spPr>
        <p:txBody>
          <a:bodyPr vert="horz" lIns="91440" tIns="45720" rIns="91440" bIns="45720" rtlCol="0">
            <a:noAutofit/>
          </a:bodyPr>
          <a:lstStyle>
            <a:lvl1pPr marL="0" indent="0">
              <a:lnSpc>
                <a:spcPct val="100000"/>
              </a:lnSpc>
              <a:spcBef>
                <a:spcPts val="1001"/>
              </a:spcBef>
              <a:spcAft>
                <a:spcPts val="1001"/>
              </a:spcAft>
              <a:buClr>
                <a:schemeClr val="bg1"/>
              </a:buClr>
              <a:buFont typeface="Arial" panose="020B0604020202020204" pitchFamily="34" charset="0"/>
              <a:buNone/>
              <a:defRPr sz="2000" b="0" i="0">
                <a:solidFill>
                  <a:schemeClr val="bg1"/>
                </a:solidFill>
                <a:latin typeface="Aptos Light" panose="020B0004020202020204" pitchFamily="34" charset="0"/>
              </a:defRPr>
            </a:lvl1pPr>
            <a:lvl2pPr marL="283468" indent="-182882">
              <a:lnSpc>
                <a:spcPct val="100000"/>
              </a:lnSpc>
              <a:spcBef>
                <a:spcPts val="1001"/>
              </a:spcBef>
              <a:spcAft>
                <a:spcPts val="1001"/>
              </a:spcAft>
              <a:buClr>
                <a:schemeClr val="bg1"/>
              </a:buClr>
              <a:buFont typeface="Arial" panose="020B0604020202020204" pitchFamily="34" charset="0"/>
              <a:buChar char="•"/>
              <a:defRPr sz="2000" b="0" i="0">
                <a:solidFill>
                  <a:schemeClr val="bg1"/>
                </a:solidFill>
                <a:latin typeface="Aptos Light" panose="020B0004020202020204" pitchFamily="34" charset="0"/>
              </a:defRPr>
            </a:lvl2pPr>
            <a:lvl3pPr marL="283468" indent="-283468">
              <a:lnSpc>
                <a:spcPct val="100000"/>
              </a:lnSpc>
              <a:spcBef>
                <a:spcPts val="1001"/>
              </a:spcBef>
              <a:spcAft>
                <a:spcPts val="1001"/>
              </a:spcAft>
              <a:buClr>
                <a:srgbClr val="24366A"/>
              </a:buClr>
              <a:buFont typeface="Arial" panose="020B0604020202020204" pitchFamily="34" charset="0"/>
              <a:buChar char="•"/>
              <a:defRPr/>
            </a:lvl3pPr>
            <a:lvl4pPr marL="566935" indent="-182882">
              <a:lnSpc>
                <a:spcPct val="100000"/>
              </a:lnSpc>
              <a:spcBef>
                <a:spcPts val="1001"/>
              </a:spcBef>
              <a:spcAft>
                <a:spcPts val="1001"/>
              </a:spcAft>
              <a:buClr>
                <a:schemeClr val="bg1"/>
              </a:buClr>
              <a:buFont typeface="Arial" panose="020B0604020202020204" pitchFamily="34" charset="0"/>
              <a:buChar char="•"/>
              <a:defRPr sz="2000" b="0" i="0">
                <a:solidFill>
                  <a:schemeClr val="bg1"/>
                </a:solidFill>
                <a:latin typeface="Aptos Light" panose="020B0004020202020204" pitchFamily="34" charset="0"/>
              </a:defRPr>
            </a:lvl4pPr>
            <a:lvl5pPr indent="0">
              <a:lnSpc>
                <a:spcPct val="100000"/>
              </a:lnSpc>
              <a:buNone/>
              <a:defRPr/>
            </a:lvl5pPr>
          </a:lstStyle>
          <a:p>
            <a:pPr lvl="0"/>
            <a:r>
              <a:rPr lang="en-US"/>
              <a:t>Master Text Style</a:t>
            </a:r>
          </a:p>
          <a:p>
            <a:pPr lvl="0"/>
            <a:r>
              <a:rPr lang="en-US"/>
              <a:t>First Level</a:t>
            </a:r>
          </a:p>
          <a:p>
            <a:pPr lvl="1"/>
            <a:r>
              <a:rPr lang="en-US"/>
              <a:t>Second level</a:t>
            </a:r>
          </a:p>
          <a:p>
            <a:pPr lvl="3"/>
            <a:r>
              <a:rPr lang="en-US"/>
              <a:t>Third level</a:t>
            </a:r>
          </a:p>
        </p:txBody>
      </p:sp>
    </p:spTree>
    <p:extLst>
      <p:ext uri="{BB962C8B-B14F-4D97-AF65-F5344CB8AC3E}">
        <p14:creationId xmlns:p14="http://schemas.microsoft.com/office/powerpoint/2010/main" val="26294249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82400" cy="990600"/>
          </a:xfrm>
        </p:spPr>
        <p:txBody>
          <a:bodyPr/>
          <a:lstStyle/>
          <a:p>
            <a:r>
              <a:rPr lang="en-US"/>
              <a:t>Click to edit Master title style</a:t>
            </a:r>
          </a:p>
        </p:txBody>
      </p:sp>
      <p:sp>
        <p:nvSpPr>
          <p:cNvPr id="3" name="Chart Placeholder 2"/>
          <p:cNvSpPr>
            <a:spLocks noGrp="1"/>
          </p:cNvSpPr>
          <p:nvPr>
            <p:ph type="chart" idx="1"/>
          </p:nvPr>
        </p:nvSpPr>
        <p:spPr>
          <a:xfrm>
            <a:off x="914400" y="1371600"/>
            <a:ext cx="10363200" cy="4724400"/>
          </a:xfrm>
        </p:spPr>
        <p:txBody>
          <a:bodyPr rtlCol="0">
            <a:normAutofit/>
          </a:bodyPr>
          <a:lstStyle/>
          <a:p>
            <a:pPr lvl="0"/>
            <a:endParaRPr lang="en-US" noProof="0" dirty="0"/>
          </a:p>
        </p:txBody>
      </p:sp>
    </p:spTree>
    <p:extLst>
      <p:ext uri="{BB962C8B-B14F-4D97-AF65-F5344CB8AC3E}">
        <p14:creationId xmlns:p14="http://schemas.microsoft.com/office/powerpoint/2010/main" val="304018796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Agenda Sidebar (Teal)">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1D83E7-5B7D-33BA-BD65-DB8927518CE6}"/>
              </a:ext>
            </a:extLst>
          </p:cNvPr>
          <p:cNvSpPr>
            <a:spLocks noGrp="1"/>
          </p:cNvSpPr>
          <p:nvPr>
            <p:ph type="title" hasCustomPrompt="1"/>
          </p:nvPr>
        </p:nvSpPr>
        <p:spPr>
          <a:xfrm rot="16200000">
            <a:off x="8461414" y="3135164"/>
            <a:ext cx="6865751" cy="595420"/>
          </a:xfrm>
          <a:prstGeom prst="rect">
            <a:avLst/>
          </a:prstGeom>
          <a:solidFill>
            <a:schemeClr val="tx2"/>
          </a:solidFill>
        </p:spPr>
        <p:txBody>
          <a:bodyPr vert="horz" lIns="91440" tIns="45720" rIns="91440" bIns="45720" rtlCol="0" anchor="ctr">
            <a:noAutofit/>
          </a:bodyPr>
          <a:lstStyle>
            <a:lvl1pPr algn="ctr">
              <a:buClr>
                <a:schemeClr val="bg1"/>
              </a:buClr>
              <a:defRPr>
                <a:solidFill>
                  <a:srgbClr val="FFFFFF"/>
                </a:solidFill>
              </a:defRPr>
            </a:lvl1pPr>
          </a:lstStyle>
          <a:p>
            <a:r>
              <a:rPr lang="en-US"/>
              <a:t>Agenda title style</a:t>
            </a:r>
          </a:p>
        </p:txBody>
      </p:sp>
      <p:sp>
        <p:nvSpPr>
          <p:cNvPr id="4" name="Text Placeholder 2">
            <a:extLst>
              <a:ext uri="{FF2B5EF4-FFF2-40B4-BE49-F238E27FC236}">
                <a16:creationId xmlns:a16="http://schemas.microsoft.com/office/drawing/2014/main" id="{CBF14CA2-2A96-BA05-8CAB-8F0AB0299413}"/>
              </a:ext>
            </a:extLst>
          </p:cNvPr>
          <p:cNvSpPr>
            <a:spLocks noGrp="1"/>
          </p:cNvSpPr>
          <p:nvPr>
            <p:ph idx="1" hasCustomPrompt="1"/>
          </p:nvPr>
        </p:nvSpPr>
        <p:spPr>
          <a:xfrm>
            <a:off x="500423" y="418214"/>
            <a:ext cx="10635410" cy="6053470"/>
          </a:xfrm>
          <a:prstGeom prst="rect">
            <a:avLst/>
          </a:prstGeom>
        </p:spPr>
        <p:txBody>
          <a:bodyPr vert="horz" lIns="91440" tIns="45720" rIns="91440" bIns="45720" rtlCol="0">
            <a:noAutofit/>
          </a:bodyPr>
          <a:lstStyle>
            <a:lvl1pPr marL="0" indent="0">
              <a:lnSpc>
                <a:spcPct val="100000"/>
              </a:lnSpc>
              <a:spcBef>
                <a:spcPts val="1001"/>
              </a:spcBef>
              <a:spcAft>
                <a:spcPts val="1001"/>
              </a:spcAft>
              <a:buClr>
                <a:schemeClr val="bg1"/>
              </a:buClr>
              <a:buFont typeface="Arial" panose="020B0604020202020204" pitchFamily="34" charset="0"/>
              <a:buNone/>
              <a:defRPr sz="2000" b="0" i="0">
                <a:solidFill>
                  <a:schemeClr val="bg1"/>
                </a:solidFill>
                <a:latin typeface="Aptos Light" panose="020B0004020202020204" pitchFamily="34" charset="0"/>
              </a:defRPr>
            </a:lvl1pPr>
            <a:lvl2pPr marL="283468" indent="-182882">
              <a:lnSpc>
                <a:spcPct val="100000"/>
              </a:lnSpc>
              <a:spcBef>
                <a:spcPts val="1001"/>
              </a:spcBef>
              <a:spcAft>
                <a:spcPts val="1001"/>
              </a:spcAft>
              <a:buClr>
                <a:schemeClr val="bg1"/>
              </a:buClr>
              <a:buFont typeface="Arial" panose="020B0604020202020204" pitchFamily="34" charset="0"/>
              <a:buChar char="•"/>
              <a:defRPr sz="2000" b="0" i="0">
                <a:solidFill>
                  <a:schemeClr val="bg1"/>
                </a:solidFill>
                <a:latin typeface="Aptos Light" panose="020B0004020202020204" pitchFamily="34" charset="0"/>
              </a:defRPr>
            </a:lvl2pPr>
            <a:lvl3pPr marL="283468" indent="-283468">
              <a:lnSpc>
                <a:spcPct val="100000"/>
              </a:lnSpc>
              <a:spcBef>
                <a:spcPts val="1001"/>
              </a:spcBef>
              <a:spcAft>
                <a:spcPts val="1001"/>
              </a:spcAft>
              <a:buClr>
                <a:srgbClr val="24366A"/>
              </a:buClr>
              <a:buFont typeface="Arial" panose="020B0604020202020204" pitchFamily="34" charset="0"/>
              <a:buChar char="•"/>
              <a:defRPr/>
            </a:lvl3pPr>
            <a:lvl4pPr marL="566935" indent="-182882">
              <a:lnSpc>
                <a:spcPct val="100000"/>
              </a:lnSpc>
              <a:spcBef>
                <a:spcPts val="1001"/>
              </a:spcBef>
              <a:spcAft>
                <a:spcPts val="1001"/>
              </a:spcAft>
              <a:buClr>
                <a:schemeClr val="bg1"/>
              </a:buClr>
              <a:buFont typeface="Arial" panose="020B0604020202020204" pitchFamily="34" charset="0"/>
              <a:buChar char="•"/>
              <a:defRPr sz="2000" b="0" i="0">
                <a:solidFill>
                  <a:schemeClr val="bg1"/>
                </a:solidFill>
                <a:latin typeface="Aptos Light" panose="020B0004020202020204" pitchFamily="34" charset="0"/>
              </a:defRPr>
            </a:lvl4pPr>
            <a:lvl5pPr indent="0">
              <a:lnSpc>
                <a:spcPct val="100000"/>
              </a:lnSpc>
              <a:buNone/>
              <a:defRPr/>
            </a:lvl5pPr>
          </a:lstStyle>
          <a:p>
            <a:pPr lvl="0"/>
            <a:r>
              <a:rPr lang="en-US"/>
              <a:t>Master Text Style</a:t>
            </a:r>
          </a:p>
          <a:p>
            <a:pPr lvl="0"/>
            <a:r>
              <a:rPr lang="en-US"/>
              <a:t>First Level</a:t>
            </a:r>
          </a:p>
          <a:p>
            <a:pPr lvl="1"/>
            <a:r>
              <a:rPr lang="en-US"/>
              <a:t>Second level</a:t>
            </a:r>
          </a:p>
          <a:p>
            <a:pPr lvl="3"/>
            <a:r>
              <a:rPr lang="en-US"/>
              <a:t>Third level</a:t>
            </a:r>
          </a:p>
        </p:txBody>
      </p:sp>
    </p:spTree>
    <p:extLst>
      <p:ext uri="{BB962C8B-B14F-4D97-AF65-F5344CB8AC3E}">
        <p14:creationId xmlns:p14="http://schemas.microsoft.com/office/powerpoint/2010/main" val="241519495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6A2E5-789D-B61D-6072-56C231A0A3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C66194-D16E-F9D3-2D9E-76A2ED7A3C0A}"/>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EE5A1046-86D5-F037-8139-5C7E8296270E}"/>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90172932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a:xfrm>
            <a:off x="9102749" y="6356350"/>
            <a:ext cx="2303760" cy="365125"/>
          </a:xfrm>
          <a:prstGeom prst="rect">
            <a:avLst/>
          </a:prstGeom>
        </p:spPr>
        <p:txBody>
          <a:bodyPr anchor="ctr"/>
          <a:lstStyle>
            <a:lvl1pPr algn="l">
              <a:defRPr sz="1100" b="0" i="0">
                <a:solidFill>
                  <a:schemeClr val="bg1"/>
                </a:solidFill>
                <a:latin typeface="Trebuchet MS" charset="0"/>
                <a:ea typeface="Trebuchet MS" charset="0"/>
                <a:cs typeface="Trebuchet MS" charset="0"/>
              </a:defRPr>
            </a:lvl1pPr>
          </a:lstStyle>
          <a:p>
            <a:endParaRPr lang="en-US" dirty="0">
              <a:solidFill>
                <a:prstClr val="white"/>
              </a:solidFill>
            </a:endParaRPr>
          </a:p>
        </p:txBody>
      </p:sp>
      <p:sp>
        <p:nvSpPr>
          <p:cNvPr id="14" name="Slide Number Placeholder 5"/>
          <p:cNvSpPr>
            <a:spLocks noGrp="1"/>
          </p:cNvSpPr>
          <p:nvPr>
            <p:ph type="sldNum" sz="quarter" idx="12"/>
          </p:nvPr>
        </p:nvSpPr>
        <p:spPr>
          <a:xfrm>
            <a:off x="11460937" y="6356351"/>
            <a:ext cx="525380" cy="365125"/>
          </a:xfrm>
          <a:prstGeom prst="rect">
            <a:avLst/>
          </a:prstGeom>
        </p:spPr>
        <p:txBody>
          <a:bodyPr anchor="ctr"/>
          <a:lstStyle>
            <a:lvl1pPr algn="r">
              <a:defRPr sz="1100" b="0" i="0">
                <a:solidFill>
                  <a:schemeClr val="bg1"/>
                </a:solidFill>
                <a:latin typeface="Trebuchet MS" charset="0"/>
                <a:ea typeface="Trebuchet MS" charset="0"/>
                <a:cs typeface="Trebuchet MS" charset="0"/>
              </a:defRPr>
            </a:lvl1pPr>
          </a:lstStyle>
          <a:p>
            <a:fld id="{E4A090AA-88D7-3A4D-B871-835E6B4EE38F}" type="slidenum">
              <a:rPr lang="en-US" smtClean="0">
                <a:solidFill>
                  <a:prstClr val="white"/>
                </a:solidFill>
              </a:rPr>
              <a:pPr/>
              <a:t>‹#›</a:t>
            </a:fld>
            <a:endParaRPr lang="en-US" dirty="0">
              <a:solidFill>
                <a:prstClr val="white"/>
              </a:solidFill>
            </a:endParaRPr>
          </a:p>
        </p:txBody>
      </p:sp>
      <p:sp>
        <p:nvSpPr>
          <p:cNvPr id="17" name="Content Placeholder 2"/>
          <p:cNvSpPr>
            <a:spLocks noGrp="1"/>
          </p:cNvSpPr>
          <p:nvPr>
            <p:ph idx="13"/>
          </p:nvPr>
        </p:nvSpPr>
        <p:spPr>
          <a:xfrm>
            <a:off x="838199" y="1825625"/>
            <a:ext cx="5003801" cy="4530724"/>
          </a:xfrm>
        </p:spPr>
        <p:txBody>
          <a:bodyPr/>
          <a:lstStyle>
            <a:lvl1pPr>
              <a:defRPr>
                <a:solidFill>
                  <a:srgbClr val="24366A"/>
                </a:solidFill>
              </a:defRPr>
            </a:lvl1pPr>
            <a:lvl2pPr>
              <a:defRPr>
                <a:solidFill>
                  <a:srgbClr val="24366A"/>
                </a:solidFill>
              </a:defRPr>
            </a:lvl2pPr>
            <a:lvl3pPr>
              <a:defRPr>
                <a:solidFill>
                  <a:srgbClr val="24366A"/>
                </a:solidFill>
              </a:defRPr>
            </a:lvl3pPr>
            <a:lvl4pPr>
              <a:defRPr>
                <a:solidFill>
                  <a:srgbClr val="24366A"/>
                </a:solidFill>
              </a:defRPr>
            </a:lvl4pPr>
            <a:lvl5pPr>
              <a:defRPr>
                <a:solidFill>
                  <a:srgbClr val="24366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1358005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B7210D-4EEA-6DEB-B6C4-F4166916F757}"/>
              </a:ext>
            </a:extLst>
          </p:cNvPr>
          <p:cNvSpPr>
            <a:spLocks noGrp="1"/>
          </p:cNvSpPr>
          <p:nvPr>
            <p:ph type="dt" sz="half" idx="10"/>
          </p:nvPr>
        </p:nvSpPr>
        <p:spPr/>
        <p:txBody>
          <a:bodyPr/>
          <a:lstStyle/>
          <a:p>
            <a:fld id="{A6ADF65D-556F-4619-B6B7-28E9F15C77C9}" type="datetimeFigureOut">
              <a:rPr lang="en-US" smtClean="0"/>
              <a:t>11/16/2025</a:t>
            </a:fld>
            <a:endParaRPr lang="en-US" dirty="0"/>
          </a:p>
        </p:txBody>
      </p:sp>
      <p:sp>
        <p:nvSpPr>
          <p:cNvPr id="3" name="Footer Placeholder 2">
            <a:extLst>
              <a:ext uri="{FF2B5EF4-FFF2-40B4-BE49-F238E27FC236}">
                <a16:creationId xmlns:a16="http://schemas.microsoft.com/office/drawing/2014/main" id="{071DF465-BCFF-CA2D-A465-66ED7259E26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D50994A-EDD2-7D69-632A-DEAF22331DC8}"/>
              </a:ext>
            </a:extLst>
          </p:cNvPr>
          <p:cNvSpPr>
            <a:spLocks noGrp="1"/>
          </p:cNvSpPr>
          <p:nvPr>
            <p:ph type="sldNum" sz="quarter" idx="12"/>
          </p:nvPr>
        </p:nvSpPr>
        <p:spPr/>
        <p:txBody>
          <a:bodyPr/>
          <a:lstStyle/>
          <a:p>
            <a:fld id="{081A5133-05B8-46C9-9A75-F5D6283E8B3D}" type="slidenum">
              <a:rPr lang="en-US" smtClean="0"/>
              <a:t>‹#›</a:t>
            </a:fld>
            <a:endParaRPr lang="en-US" dirty="0"/>
          </a:p>
        </p:txBody>
      </p:sp>
    </p:spTree>
    <p:extLst>
      <p:ext uri="{BB962C8B-B14F-4D97-AF65-F5344CB8AC3E}">
        <p14:creationId xmlns:p14="http://schemas.microsoft.com/office/powerpoint/2010/main" val="2687862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ll Quote Slide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53CCB6B-2E5E-CE40-D728-6F6075907F0C}"/>
              </a:ext>
            </a:extLst>
          </p:cNvPr>
          <p:cNvPicPr>
            <a:picLocks noChangeAspect="1"/>
          </p:cNvPicPr>
          <p:nvPr userDrawn="1"/>
        </p:nvPicPr>
        <p:blipFill>
          <a:blip r:embed="rId2"/>
          <a:src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D02348E7-BFE4-ECB8-DEE4-865A6D6A1AA4}"/>
              </a:ext>
            </a:extLst>
          </p:cNvPr>
          <p:cNvSpPr>
            <a:spLocks noGrp="1" noChangeAspect="1"/>
          </p:cNvSpPr>
          <p:nvPr>
            <p:ph type="pic" sz="quarter" idx="10"/>
          </p:nvPr>
        </p:nvSpPr>
        <p:spPr>
          <a:xfrm>
            <a:off x="6513127" y="932128"/>
            <a:ext cx="4864608" cy="4873453"/>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F9C3F28E-DAB1-CF99-F3BB-B6B303524326}"/>
              </a:ext>
            </a:extLst>
          </p:cNvPr>
          <p:cNvSpPr>
            <a:spLocks noGrp="1"/>
          </p:cNvSpPr>
          <p:nvPr>
            <p:ph type="body" sz="quarter" idx="11"/>
          </p:nvPr>
        </p:nvSpPr>
        <p:spPr>
          <a:xfrm>
            <a:off x="903818" y="2245958"/>
            <a:ext cx="5124450" cy="3036887"/>
          </a:xfrm>
        </p:spPr>
        <p:txBody>
          <a:bodyPr>
            <a:normAutofit/>
          </a:bodyPr>
          <a:lstStyle>
            <a:lvl1pPr>
              <a:lnSpc>
                <a:spcPts val="3700"/>
              </a:lnSpc>
              <a:defRPr sz="25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a:t>Click to edit Master text styles</a:t>
            </a:r>
          </a:p>
        </p:txBody>
      </p:sp>
    </p:spTree>
    <p:extLst>
      <p:ext uri="{BB962C8B-B14F-4D97-AF65-F5344CB8AC3E}">
        <p14:creationId xmlns:p14="http://schemas.microsoft.com/office/powerpoint/2010/main" val="322805918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June 26, 2020 | ISRI.ORG</a:t>
            </a:r>
          </a:p>
        </p:txBody>
      </p:sp>
      <p:sp>
        <p:nvSpPr>
          <p:cNvPr id="4" name="Footer Placeholder 3"/>
          <p:cNvSpPr>
            <a:spLocks noGrp="1"/>
          </p:cNvSpPr>
          <p:nvPr>
            <p:ph type="ftr" sz="quarter" idx="11"/>
          </p:nvPr>
        </p:nvSpPr>
        <p:spPr/>
        <p:txBody>
          <a:bodyPr/>
          <a:lstStyle/>
          <a:p>
            <a:r>
              <a:rPr lang="en-US" dirty="0"/>
              <a:t>ISRI Presentation</a:t>
            </a:r>
          </a:p>
        </p:txBody>
      </p:sp>
      <p:sp>
        <p:nvSpPr>
          <p:cNvPr id="5" name="Slide Number Placeholder 4"/>
          <p:cNvSpPr>
            <a:spLocks noGrp="1"/>
          </p:cNvSpPr>
          <p:nvPr>
            <p:ph type="sldNum" sz="quarter" idx="12"/>
          </p:nvPr>
        </p:nvSpPr>
        <p:spPr/>
        <p:txBody>
          <a:bodyPr/>
          <a:lstStyle/>
          <a:p>
            <a:fld id="{8EA492EF-208A-4B66-805B-D8411F449898}" type="slidenum">
              <a:rPr lang="en-US" smtClean="0"/>
              <a:t>‹#›</a:t>
            </a:fld>
            <a:endParaRPr lang="en-US" dirty="0"/>
          </a:p>
        </p:txBody>
      </p:sp>
    </p:spTree>
    <p:extLst>
      <p:ext uri="{BB962C8B-B14F-4D97-AF65-F5344CB8AC3E}">
        <p14:creationId xmlns:p14="http://schemas.microsoft.com/office/powerpoint/2010/main" val="142159507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cxnSp>
        <p:nvCxnSpPr>
          <p:cNvPr id="8" name="Straight Connector 7"/>
          <p:cNvCxnSpPr/>
          <p:nvPr userDrawn="1"/>
        </p:nvCxnSpPr>
        <p:spPr>
          <a:xfrm>
            <a:off x="394606" y="971552"/>
            <a:ext cx="11174187"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477797" y="1342769"/>
            <a:ext cx="3542270" cy="4561643"/>
          </a:xfrm>
          <a:prstGeom prst="rect">
            <a:avLst/>
          </a:prstGeom>
          <a:solidFill>
            <a:srgbClr val="619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0" name="Rectangle 9"/>
          <p:cNvSpPr/>
          <p:nvPr userDrawn="1"/>
        </p:nvSpPr>
        <p:spPr>
          <a:xfrm>
            <a:off x="4020066" y="1342769"/>
            <a:ext cx="7537620" cy="4561643"/>
          </a:xfrm>
          <a:prstGeom prst="rect">
            <a:avLst/>
          </a:prstGeom>
          <a:solidFill>
            <a:srgbClr val="E6E6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endParaRPr lang="en-US" sz="1801" dirty="0">
              <a:solidFill>
                <a:schemeClr val="tx1">
                  <a:lumMod val="65000"/>
                  <a:lumOff val="35000"/>
                </a:schemeClr>
              </a:solidFill>
            </a:endParaRPr>
          </a:p>
        </p:txBody>
      </p:sp>
      <p:sp>
        <p:nvSpPr>
          <p:cNvPr id="11" name="Rectangle 10"/>
          <p:cNvSpPr/>
          <p:nvPr userDrawn="1"/>
        </p:nvSpPr>
        <p:spPr>
          <a:xfrm>
            <a:off x="477795" y="5904411"/>
            <a:ext cx="11079890" cy="271848"/>
          </a:xfrm>
          <a:prstGeom prst="rect">
            <a:avLst/>
          </a:prstGeom>
          <a:solidFill>
            <a:srgbClr val="A8C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5" name="Footer Placeholder 4"/>
          <p:cNvSpPr>
            <a:spLocks noGrp="1"/>
          </p:cNvSpPr>
          <p:nvPr>
            <p:ph type="ftr" sz="quarter" idx="11"/>
          </p:nvPr>
        </p:nvSpPr>
        <p:spPr>
          <a:xfrm>
            <a:off x="4038602" y="6356351"/>
            <a:ext cx="4114800" cy="365125"/>
          </a:xfrm>
        </p:spPr>
        <p:txBody>
          <a:bodyPr/>
          <a:lstStyle>
            <a:lvl1pPr>
              <a:defRPr sz="900">
                <a:solidFill>
                  <a:schemeClr val="tx1">
                    <a:lumMod val="65000"/>
                    <a:lumOff val="35000"/>
                  </a:schemeClr>
                </a:solidFill>
              </a:defRPr>
            </a:lvl1pPr>
          </a:lstStyle>
          <a:p>
            <a:r>
              <a:rPr lang="en-US" dirty="0"/>
              <a:t>ISRI Presentation</a:t>
            </a:r>
          </a:p>
        </p:txBody>
      </p:sp>
      <p:sp>
        <p:nvSpPr>
          <p:cNvPr id="16" name="Slide Number Placeholder 5"/>
          <p:cNvSpPr>
            <a:spLocks noGrp="1"/>
          </p:cNvSpPr>
          <p:nvPr>
            <p:ph type="sldNum" sz="quarter" idx="12"/>
          </p:nvPr>
        </p:nvSpPr>
        <p:spPr>
          <a:xfrm>
            <a:off x="8610601" y="6356351"/>
            <a:ext cx="2743200" cy="365125"/>
          </a:xfrm>
        </p:spPr>
        <p:txBody>
          <a:bodyPr/>
          <a:lstStyle>
            <a:lvl1pPr>
              <a:defRPr/>
            </a:lvl1pPr>
          </a:lstStyle>
          <a:p>
            <a:fld id="{A1545494-D56D-4C7D-89E7-2378F5A48F2E}" type="slidenum">
              <a:rPr lang="en-US" sz="900" smtClean="0">
                <a:solidFill>
                  <a:schemeClr val="accent6"/>
                </a:solidFill>
              </a:rPr>
              <a:pPr/>
              <a:t>‹#›</a:t>
            </a:fld>
            <a:endParaRPr lang="en-US" sz="900" dirty="0">
              <a:solidFill>
                <a:schemeClr val="tx1">
                  <a:lumMod val="65000"/>
                  <a:lumOff val="35000"/>
                </a:schemeClr>
              </a:solidFill>
            </a:endParaRPr>
          </a:p>
        </p:txBody>
      </p:sp>
      <p:cxnSp>
        <p:nvCxnSpPr>
          <p:cNvPr id="17" name="Straight Connector 16"/>
          <p:cNvCxnSpPr/>
          <p:nvPr userDrawn="1"/>
        </p:nvCxnSpPr>
        <p:spPr>
          <a:xfrm>
            <a:off x="408215" y="6435270"/>
            <a:ext cx="11174187"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Title 1"/>
          <p:cNvSpPr>
            <a:spLocks noGrp="1"/>
          </p:cNvSpPr>
          <p:nvPr>
            <p:ph type="title"/>
          </p:nvPr>
        </p:nvSpPr>
        <p:spPr>
          <a:xfrm>
            <a:off x="1698171" y="299810"/>
            <a:ext cx="7987502" cy="664607"/>
          </a:xfrm>
        </p:spPr>
        <p:txBody>
          <a:bodyPr/>
          <a:lstStyle/>
          <a:p>
            <a:r>
              <a:rPr lang="en-US"/>
              <a:t>Click to edit Master title style</a:t>
            </a:r>
          </a:p>
        </p:txBody>
      </p:sp>
      <p:sp>
        <p:nvSpPr>
          <p:cNvPr id="29" name="Content Placeholder 28"/>
          <p:cNvSpPr>
            <a:spLocks noGrp="1"/>
          </p:cNvSpPr>
          <p:nvPr>
            <p:ph sz="quarter" idx="13"/>
          </p:nvPr>
        </p:nvSpPr>
        <p:spPr>
          <a:xfrm>
            <a:off x="704853" y="1593850"/>
            <a:ext cx="3082924" cy="4167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Content Placeholder 30"/>
          <p:cNvSpPr>
            <a:spLocks noGrp="1"/>
          </p:cNvSpPr>
          <p:nvPr>
            <p:ph sz="quarter" idx="14"/>
          </p:nvPr>
        </p:nvSpPr>
        <p:spPr>
          <a:xfrm>
            <a:off x="4167188" y="1593850"/>
            <a:ext cx="7186612" cy="4167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3"/>
          <p:cNvSpPr>
            <a:spLocks noGrp="1"/>
          </p:cNvSpPr>
          <p:nvPr>
            <p:ph type="dt" sz="half" idx="10"/>
          </p:nvPr>
        </p:nvSpPr>
        <p:spPr>
          <a:xfrm>
            <a:off x="319218" y="6356351"/>
            <a:ext cx="2743200" cy="365125"/>
          </a:xfrm>
        </p:spPr>
        <p:txBody>
          <a:bodyPr/>
          <a:lstStyle>
            <a:lvl1pPr>
              <a:defRPr sz="900">
                <a:solidFill>
                  <a:schemeClr val="tx1">
                    <a:lumMod val="65000"/>
                    <a:lumOff val="35000"/>
                  </a:schemeClr>
                </a:solidFill>
              </a:defRPr>
            </a:lvl1pPr>
          </a:lstStyle>
          <a:p>
            <a:r>
              <a:rPr lang="en-US" dirty="0">
                <a:solidFill>
                  <a:schemeClr val="tx1">
                    <a:lumMod val="65000"/>
                    <a:lumOff val="35000"/>
                  </a:schemeClr>
                </a:solidFill>
              </a:rPr>
              <a:t>June 26, 2020 | ISRI.ORG</a:t>
            </a:r>
            <a:endParaRPr lang="en-US" dirty="0">
              <a:solidFill>
                <a:srgbClr val="00B0F0"/>
              </a:solidFill>
            </a:endParaRPr>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94609" y="275543"/>
            <a:ext cx="1222636" cy="640898"/>
          </a:xfrm>
          <a:prstGeom prst="rect">
            <a:avLst/>
          </a:prstGeom>
        </p:spPr>
      </p:pic>
      <p:cxnSp>
        <p:nvCxnSpPr>
          <p:cNvPr id="33" name="Straight Connector 32"/>
          <p:cNvCxnSpPr/>
          <p:nvPr userDrawn="1"/>
        </p:nvCxnSpPr>
        <p:spPr>
          <a:xfrm>
            <a:off x="1690007" y="302080"/>
            <a:ext cx="0" cy="57966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362389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Comparison 2">
    <p:spTree>
      <p:nvGrpSpPr>
        <p:cNvPr id="1" name=""/>
        <p:cNvGrpSpPr/>
        <p:nvPr/>
      </p:nvGrpSpPr>
      <p:grpSpPr>
        <a:xfrm>
          <a:off x="0" y="0"/>
          <a:ext cx="0" cy="0"/>
          <a:chOff x="0" y="0"/>
          <a:chExt cx="0" cy="0"/>
        </a:xfrm>
      </p:grpSpPr>
      <p:sp>
        <p:nvSpPr>
          <p:cNvPr id="7" name="Rectangle 6"/>
          <p:cNvSpPr/>
          <p:nvPr userDrawn="1"/>
        </p:nvSpPr>
        <p:spPr>
          <a:xfrm>
            <a:off x="477795" y="1358538"/>
            <a:ext cx="11079890" cy="4992835"/>
          </a:xfrm>
          <a:prstGeom prst="rect">
            <a:avLst/>
          </a:prstGeom>
          <a:solidFill>
            <a:srgbClr val="E6E6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endParaRPr lang="en-US" sz="1801" dirty="0">
              <a:solidFill>
                <a:schemeClr val="tx1">
                  <a:lumMod val="65000"/>
                  <a:lumOff val="35000"/>
                </a:schemeClr>
              </a:solidFill>
            </a:endParaRPr>
          </a:p>
        </p:txBody>
      </p:sp>
      <p:sp>
        <p:nvSpPr>
          <p:cNvPr id="8" name="Date Placeholder 3"/>
          <p:cNvSpPr>
            <a:spLocks noGrp="1"/>
          </p:cNvSpPr>
          <p:nvPr>
            <p:ph type="dt" sz="half" idx="10"/>
          </p:nvPr>
        </p:nvSpPr>
        <p:spPr>
          <a:xfrm>
            <a:off x="319218" y="6356351"/>
            <a:ext cx="2743200" cy="365125"/>
          </a:xfrm>
        </p:spPr>
        <p:txBody>
          <a:bodyPr/>
          <a:lstStyle>
            <a:lvl1pPr>
              <a:defRPr sz="900">
                <a:solidFill>
                  <a:schemeClr val="tx1">
                    <a:lumMod val="65000"/>
                    <a:lumOff val="35000"/>
                  </a:schemeClr>
                </a:solidFill>
              </a:defRPr>
            </a:lvl1pPr>
          </a:lstStyle>
          <a:p>
            <a:r>
              <a:rPr lang="en-US" dirty="0"/>
              <a:t>June 26, 2020 | ISRI.ORG</a:t>
            </a:r>
            <a:endParaRPr lang="en-US" dirty="0">
              <a:solidFill>
                <a:srgbClr val="00B0F0"/>
              </a:solidFill>
            </a:endParaRPr>
          </a:p>
        </p:txBody>
      </p:sp>
      <p:sp>
        <p:nvSpPr>
          <p:cNvPr id="9" name="Footer Placeholder 4"/>
          <p:cNvSpPr>
            <a:spLocks noGrp="1"/>
          </p:cNvSpPr>
          <p:nvPr>
            <p:ph type="ftr" sz="quarter" idx="11"/>
          </p:nvPr>
        </p:nvSpPr>
        <p:spPr>
          <a:xfrm>
            <a:off x="4038602" y="6356351"/>
            <a:ext cx="4114800" cy="365125"/>
          </a:xfrm>
        </p:spPr>
        <p:txBody>
          <a:bodyPr/>
          <a:lstStyle>
            <a:lvl1pPr>
              <a:defRPr sz="900">
                <a:solidFill>
                  <a:schemeClr val="tx1">
                    <a:lumMod val="65000"/>
                    <a:lumOff val="35000"/>
                  </a:schemeClr>
                </a:solidFill>
              </a:defRPr>
            </a:lvl1pPr>
          </a:lstStyle>
          <a:p>
            <a:r>
              <a:rPr lang="en-US" dirty="0"/>
              <a:t>ISRI Presentation</a:t>
            </a:r>
          </a:p>
        </p:txBody>
      </p:sp>
      <p:sp>
        <p:nvSpPr>
          <p:cNvPr id="10" name="Slide Number Placeholder 5"/>
          <p:cNvSpPr>
            <a:spLocks noGrp="1"/>
          </p:cNvSpPr>
          <p:nvPr>
            <p:ph type="sldNum" sz="quarter" idx="12"/>
          </p:nvPr>
        </p:nvSpPr>
        <p:spPr>
          <a:xfrm>
            <a:off x="8610601" y="6356351"/>
            <a:ext cx="2743200" cy="365125"/>
          </a:xfrm>
        </p:spPr>
        <p:txBody>
          <a:bodyPr/>
          <a:lstStyle>
            <a:lvl1pPr>
              <a:defRPr/>
            </a:lvl1pPr>
          </a:lstStyle>
          <a:p>
            <a:fld id="{02A70476-CE25-45FF-9834-4465C5412AFB}" type="slidenum">
              <a:rPr lang="en-US" sz="900" smtClean="0">
                <a:solidFill>
                  <a:schemeClr val="accent6"/>
                </a:solidFill>
              </a:rPr>
              <a:pPr/>
              <a:t>‹#›</a:t>
            </a:fld>
            <a:endParaRPr lang="en-US" sz="900" dirty="0">
              <a:solidFill>
                <a:schemeClr val="tx1">
                  <a:lumMod val="65000"/>
                  <a:lumOff val="35000"/>
                </a:schemeClr>
              </a:solidFill>
            </a:endParaRPr>
          </a:p>
        </p:txBody>
      </p:sp>
      <p:cxnSp>
        <p:nvCxnSpPr>
          <p:cNvPr id="11" name="Straight Connector 10"/>
          <p:cNvCxnSpPr/>
          <p:nvPr userDrawn="1"/>
        </p:nvCxnSpPr>
        <p:spPr>
          <a:xfrm>
            <a:off x="408215" y="6435270"/>
            <a:ext cx="111741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394606" y="971552"/>
            <a:ext cx="11174187"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3"/>
          </p:nvPr>
        </p:nvSpPr>
        <p:spPr>
          <a:xfrm>
            <a:off x="1696042" y="233364"/>
            <a:ext cx="8172450" cy="738187"/>
          </a:xfrm>
        </p:spPr>
        <p:txBody>
          <a:bodyPr>
            <a:normAutofit/>
          </a:bodyPr>
          <a:lstStyle>
            <a:lvl1pPr marL="0" indent="0">
              <a:buFontTx/>
              <a:buNone/>
              <a:defRPr sz="4400"/>
            </a:lvl1pPr>
            <a:lvl2pPr marL="457206" indent="0">
              <a:buNone/>
              <a:defRPr/>
            </a:lvl2pPr>
            <a:lvl3pPr marL="914411" indent="0">
              <a:buNone/>
              <a:defRPr/>
            </a:lvl3pPr>
            <a:lvl4pPr marL="1371617" indent="0">
              <a:buNone/>
              <a:defRPr/>
            </a:lvl4pPr>
            <a:lvl5pPr marL="1828823" indent="0">
              <a:buNone/>
              <a:defRPr/>
            </a:lvl5pPr>
          </a:lstStyle>
          <a:p>
            <a:pPr lvl="0"/>
            <a:r>
              <a:rPr lang="en-US"/>
              <a:t>Click to edit Master text styles</a:t>
            </a:r>
          </a:p>
        </p:txBody>
      </p:sp>
      <p:sp>
        <p:nvSpPr>
          <p:cNvPr id="21" name="Content Placeholder 20"/>
          <p:cNvSpPr>
            <a:spLocks noGrp="1"/>
          </p:cNvSpPr>
          <p:nvPr>
            <p:ph sz="quarter" idx="14"/>
          </p:nvPr>
        </p:nvSpPr>
        <p:spPr>
          <a:xfrm>
            <a:off x="744539" y="1516063"/>
            <a:ext cx="10609262" cy="470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94609" y="275543"/>
            <a:ext cx="1222636" cy="640898"/>
          </a:xfrm>
          <a:prstGeom prst="rect">
            <a:avLst/>
          </a:prstGeom>
        </p:spPr>
      </p:pic>
      <p:cxnSp>
        <p:nvCxnSpPr>
          <p:cNvPr id="23" name="Straight Connector 22"/>
          <p:cNvCxnSpPr/>
          <p:nvPr userDrawn="1"/>
        </p:nvCxnSpPr>
        <p:spPr>
          <a:xfrm>
            <a:off x="1690007" y="302080"/>
            <a:ext cx="0" cy="57966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4886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Side Bar Content Sild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488242" y="579616"/>
            <a:ext cx="4027314" cy="1384651"/>
          </a:xfrm>
        </p:spPr>
        <p:txBody>
          <a:bodyPr anchor="t"/>
          <a:lstStyle>
            <a:lvl1pPr>
              <a:lnSpc>
                <a:spcPts val="4500"/>
              </a:lnSpc>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88242" y="2005013"/>
            <a:ext cx="4027314" cy="4000677"/>
          </a:xfrm>
        </p:spPr>
        <p:txBody>
          <a:bodyPr>
            <a:normAutofit/>
          </a:bodyPr>
          <a:lstStyle>
            <a:lvl1pPr marL="0" indent="0">
              <a:lnSpc>
                <a:spcPts val="3001"/>
              </a:lnSpc>
              <a:spcBef>
                <a:spcPts val="0"/>
              </a:spcBef>
              <a:buFontTx/>
              <a:buNone/>
              <a:defRPr sz="2000">
                <a:solidFill>
                  <a:schemeClr val="bg1"/>
                </a:solidFill>
              </a:defRPr>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p:txBody>
      </p:sp>
      <p:sp>
        <p:nvSpPr>
          <p:cNvPr id="6" name="Slide Number Placeholder 5"/>
          <p:cNvSpPr>
            <a:spLocks noGrp="1"/>
          </p:cNvSpPr>
          <p:nvPr>
            <p:ph type="sldNum" sz="quarter" idx="12"/>
          </p:nvPr>
        </p:nvSpPr>
        <p:spPr>
          <a:xfrm>
            <a:off x="8746068" y="6356351"/>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dirty="0"/>
          </a:p>
        </p:txBody>
      </p:sp>
      <p:sp>
        <p:nvSpPr>
          <p:cNvPr id="7" name="Picture Placeholder 6">
            <a:extLst>
              <a:ext uri="{FF2B5EF4-FFF2-40B4-BE49-F238E27FC236}">
                <a16:creationId xmlns:a16="http://schemas.microsoft.com/office/drawing/2014/main" id="{F422B919-561D-CBC5-77FF-1548AA136E4A}"/>
              </a:ext>
            </a:extLst>
          </p:cNvPr>
          <p:cNvSpPr>
            <a:spLocks noGrp="1" noChangeAspect="1"/>
          </p:cNvSpPr>
          <p:nvPr>
            <p:ph type="pic" sz="quarter" idx="10"/>
          </p:nvPr>
        </p:nvSpPr>
        <p:spPr>
          <a:xfrm>
            <a:off x="5276314" y="509888"/>
            <a:ext cx="3931920" cy="3939068"/>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
        <p:nvSpPr>
          <p:cNvPr id="9" name="Picture Placeholder 6">
            <a:extLst>
              <a:ext uri="{FF2B5EF4-FFF2-40B4-BE49-F238E27FC236}">
                <a16:creationId xmlns:a16="http://schemas.microsoft.com/office/drawing/2014/main" id="{EA1524FF-FF67-5C3E-7766-90856C64294A}"/>
              </a:ext>
            </a:extLst>
          </p:cNvPr>
          <p:cNvSpPr>
            <a:spLocks noGrp="1" noChangeAspect="1"/>
          </p:cNvSpPr>
          <p:nvPr>
            <p:ph type="pic" sz="quarter" idx="13"/>
          </p:nvPr>
        </p:nvSpPr>
        <p:spPr>
          <a:xfrm>
            <a:off x="7838440" y="4529277"/>
            <a:ext cx="1737360" cy="1740522"/>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
        <p:nvSpPr>
          <p:cNvPr id="10" name="Picture Placeholder 6">
            <a:extLst>
              <a:ext uri="{FF2B5EF4-FFF2-40B4-BE49-F238E27FC236}">
                <a16:creationId xmlns:a16="http://schemas.microsoft.com/office/drawing/2014/main" id="{50DE50CD-2D51-380B-CB28-F8BBAC73D198}"/>
              </a:ext>
            </a:extLst>
          </p:cNvPr>
          <p:cNvSpPr>
            <a:spLocks noGrp="1" noChangeAspect="1"/>
          </p:cNvSpPr>
          <p:nvPr>
            <p:ph type="pic" sz="quarter" idx="14"/>
          </p:nvPr>
        </p:nvSpPr>
        <p:spPr>
          <a:xfrm>
            <a:off x="9340315" y="2576663"/>
            <a:ext cx="2313433" cy="2317636"/>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1038805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Side Bar Content Sild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488242" y="579616"/>
            <a:ext cx="4027314" cy="1384651"/>
          </a:xfrm>
        </p:spPr>
        <p:txBody>
          <a:bodyPr anchor="t"/>
          <a:lstStyle>
            <a:lvl1pPr>
              <a:lnSpc>
                <a:spcPts val="4500"/>
              </a:lnSpc>
              <a:defRPr>
                <a:solidFill>
                  <a:schemeClr val="bg1"/>
                </a:solidFill>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488242" y="2005013"/>
            <a:ext cx="4027314" cy="4000677"/>
          </a:xfrm>
        </p:spPr>
        <p:txBody>
          <a:bodyPr>
            <a:normAutofit/>
          </a:bodyPr>
          <a:lstStyle>
            <a:lvl1pPr marL="0" indent="0">
              <a:lnSpc>
                <a:spcPts val="3001"/>
              </a:lnSpc>
              <a:spcBef>
                <a:spcPts val="0"/>
              </a:spcBef>
              <a:buFontTx/>
              <a:buNone/>
              <a:defRPr sz="2000">
                <a:solidFill>
                  <a:schemeClr val="bg1"/>
                </a:solidFill>
                <a:latin typeface="Century Gothic" panose="020B0502020202020204" pitchFamily="34" charset="0"/>
              </a:defRPr>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p:txBody>
      </p:sp>
      <p:sp>
        <p:nvSpPr>
          <p:cNvPr id="6" name="Slide Number Placeholder 5"/>
          <p:cNvSpPr>
            <a:spLocks noGrp="1"/>
          </p:cNvSpPr>
          <p:nvPr>
            <p:ph type="sldNum" sz="quarter" idx="12"/>
          </p:nvPr>
        </p:nvSpPr>
        <p:spPr>
          <a:xfrm>
            <a:off x="8746068" y="6356351"/>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dirty="0"/>
          </a:p>
        </p:txBody>
      </p:sp>
      <p:sp>
        <p:nvSpPr>
          <p:cNvPr id="11" name="Picture Placeholder 6">
            <a:extLst>
              <a:ext uri="{FF2B5EF4-FFF2-40B4-BE49-F238E27FC236}">
                <a16:creationId xmlns:a16="http://schemas.microsoft.com/office/drawing/2014/main" id="{B0238F6F-4A56-C901-F6F2-29CA683C1DA4}"/>
              </a:ext>
            </a:extLst>
          </p:cNvPr>
          <p:cNvSpPr>
            <a:spLocks noGrp="1" noChangeAspect="1"/>
          </p:cNvSpPr>
          <p:nvPr>
            <p:ph type="pic" sz="quarter" idx="13"/>
          </p:nvPr>
        </p:nvSpPr>
        <p:spPr>
          <a:xfrm>
            <a:off x="5389845" y="4302463"/>
            <a:ext cx="1828800" cy="1832128"/>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
        <p:nvSpPr>
          <p:cNvPr id="12" name="Picture Placeholder 6">
            <a:extLst>
              <a:ext uri="{FF2B5EF4-FFF2-40B4-BE49-F238E27FC236}">
                <a16:creationId xmlns:a16="http://schemas.microsoft.com/office/drawing/2014/main" id="{4CE61439-6690-9DA3-060B-734CC7F5D14F}"/>
              </a:ext>
            </a:extLst>
          </p:cNvPr>
          <p:cNvSpPr>
            <a:spLocks noGrp="1" noChangeAspect="1"/>
          </p:cNvSpPr>
          <p:nvPr>
            <p:ph type="pic" sz="quarter" idx="14"/>
          </p:nvPr>
        </p:nvSpPr>
        <p:spPr>
          <a:xfrm>
            <a:off x="7628955" y="4302463"/>
            <a:ext cx="1828800" cy="1832128"/>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
        <p:nvSpPr>
          <p:cNvPr id="13" name="Picture Placeholder 6">
            <a:extLst>
              <a:ext uri="{FF2B5EF4-FFF2-40B4-BE49-F238E27FC236}">
                <a16:creationId xmlns:a16="http://schemas.microsoft.com/office/drawing/2014/main" id="{4B1B8328-63CC-11CC-67F2-2E3EA55E8554}"/>
              </a:ext>
            </a:extLst>
          </p:cNvPr>
          <p:cNvSpPr>
            <a:spLocks noGrp="1" noChangeAspect="1"/>
          </p:cNvSpPr>
          <p:nvPr>
            <p:ph type="pic" sz="quarter" idx="15"/>
          </p:nvPr>
        </p:nvSpPr>
        <p:spPr>
          <a:xfrm>
            <a:off x="9879785" y="4302463"/>
            <a:ext cx="1828800" cy="1832128"/>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
        <p:nvSpPr>
          <p:cNvPr id="15" name="Text Placeholder 14">
            <a:extLst>
              <a:ext uri="{FF2B5EF4-FFF2-40B4-BE49-F238E27FC236}">
                <a16:creationId xmlns:a16="http://schemas.microsoft.com/office/drawing/2014/main" id="{9168D711-4114-6288-C041-B03F2311C9D4}"/>
              </a:ext>
            </a:extLst>
          </p:cNvPr>
          <p:cNvSpPr>
            <a:spLocks noGrp="1"/>
          </p:cNvSpPr>
          <p:nvPr>
            <p:ph type="body" sz="quarter" idx="16"/>
          </p:nvPr>
        </p:nvSpPr>
        <p:spPr>
          <a:xfrm>
            <a:off x="5380285" y="1441815"/>
            <a:ext cx="4689838" cy="2532062"/>
          </a:xfrm>
        </p:spPr>
        <p:txBody>
          <a:bodyPr/>
          <a:lstStyle>
            <a:lvl1pPr>
              <a:defRPr>
                <a:latin typeface="Aptos" panose="020B0004020202020204" pitchFamily="34" charset="0"/>
              </a:defRPr>
            </a:lvl1pPr>
            <a:lvl2pPr>
              <a:defRPr>
                <a:latin typeface="Aptos" panose="020B0004020202020204" pitchFamily="34" charset="0"/>
              </a:defRPr>
            </a:lvl2pPr>
            <a:lvl3pPr marL="182882" indent="0">
              <a:buNone/>
              <a:defRPr/>
            </a:lvl3pPr>
            <a:lvl4pPr marL="365765" indent="0">
              <a:buNone/>
              <a:defRPr/>
            </a:lvl4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38628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Side Bar Content Sil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EE632F8-93F2-439A-BCDB-CFADA396314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488242" y="579616"/>
            <a:ext cx="4027314" cy="1384651"/>
          </a:xfrm>
        </p:spPr>
        <p:txBody>
          <a:bodyPr anchor="t"/>
          <a:lstStyle>
            <a:lvl1pPr>
              <a:lnSpc>
                <a:spcPts val="4500"/>
              </a:lnSpc>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88242" y="2005013"/>
            <a:ext cx="4027314" cy="4000677"/>
          </a:xfrm>
        </p:spPr>
        <p:txBody>
          <a:bodyPr>
            <a:normAutofit/>
          </a:bodyPr>
          <a:lstStyle>
            <a:lvl1pPr marL="0" indent="0">
              <a:lnSpc>
                <a:spcPts val="3001"/>
              </a:lnSpc>
              <a:spcBef>
                <a:spcPts val="0"/>
              </a:spcBef>
              <a:buFontTx/>
              <a:buNone/>
              <a:defRPr sz="2000">
                <a:solidFill>
                  <a:schemeClr val="bg1"/>
                </a:solidFill>
              </a:defRPr>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p:txBody>
      </p:sp>
      <p:sp>
        <p:nvSpPr>
          <p:cNvPr id="5" name="Picture Placeholder 4">
            <a:extLst>
              <a:ext uri="{FF2B5EF4-FFF2-40B4-BE49-F238E27FC236}">
                <a16:creationId xmlns:a16="http://schemas.microsoft.com/office/drawing/2014/main" id="{FD189768-151C-B4F9-B56E-13BFD9A630D3}"/>
              </a:ext>
            </a:extLst>
          </p:cNvPr>
          <p:cNvSpPr>
            <a:spLocks noGrp="1"/>
          </p:cNvSpPr>
          <p:nvPr>
            <p:ph type="pic" sz="quarter" idx="10"/>
          </p:nvPr>
        </p:nvSpPr>
        <p:spPr>
          <a:xfrm>
            <a:off x="4748785" y="0"/>
            <a:ext cx="7443216" cy="6720840"/>
          </a:xfrm>
        </p:spPr>
        <p:txBody>
          <a:bodyPr/>
          <a:lstStyle/>
          <a:p>
            <a:endParaRPr lang="en-US" dirty="0"/>
          </a:p>
        </p:txBody>
      </p:sp>
    </p:spTree>
    <p:extLst>
      <p:ext uri="{BB962C8B-B14F-4D97-AF65-F5344CB8AC3E}">
        <p14:creationId xmlns:p14="http://schemas.microsoft.com/office/powerpoint/2010/main" val="8793977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770467" y="669929"/>
            <a:ext cx="10515600" cy="797630"/>
          </a:xfrm>
        </p:spPr>
        <p:txBody>
          <a:bodyPr anchor="t">
            <a:normAutofit/>
          </a:bodyPr>
          <a:lstStyle>
            <a:lvl1pPr>
              <a:lnSpc>
                <a:spcPts val="5001"/>
              </a:lnSpc>
              <a:defRPr sz="4201">
                <a:solidFill>
                  <a:schemeClr val="bg1"/>
                </a:solidFill>
                <a:latin typeface="Verdana" panose="020B0604030504040204" pitchFamily="34" charset="0"/>
                <a:ea typeface="Verdana" panose="020B060403050404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905931" y="2131126"/>
            <a:ext cx="5528736" cy="562069"/>
          </a:xfrm>
        </p:spPr>
        <p:txBody>
          <a:bodyPr>
            <a:normAutofit/>
          </a:bodyPr>
          <a:lstStyle>
            <a:lvl1pPr marL="0" indent="0">
              <a:lnSpc>
                <a:spcPts val="3100"/>
              </a:lnSpc>
              <a:spcBef>
                <a:spcPts val="0"/>
              </a:spcBef>
              <a:buFontTx/>
              <a:buNone/>
              <a:defRPr sz="2601" b="1">
                <a:solidFill>
                  <a:schemeClr val="bg1"/>
                </a:solidFill>
                <a:latin typeface="Verdana" panose="020B0604030504040204" pitchFamily="34" charset="0"/>
                <a:ea typeface="Verdana" panose="020B0604030504040204" pitchFamily="34" charset="0"/>
              </a:defRPr>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Name</a:t>
            </a:r>
          </a:p>
        </p:txBody>
      </p:sp>
      <p:sp>
        <p:nvSpPr>
          <p:cNvPr id="12" name="Content Placeholder 2">
            <a:extLst>
              <a:ext uri="{FF2B5EF4-FFF2-40B4-BE49-F238E27FC236}">
                <a16:creationId xmlns:a16="http://schemas.microsoft.com/office/drawing/2014/main" id="{68271603-1253-4544-65EA-73C6AF1C50E1}"/>
              </a:ext>
            </a:extLst>
          </p:cNvPr>
          <p:cNvSpPr>
            <a:spLocks noGrp="1"/>
          </p:cNvSpPr>
          <p:nvPr>
            <p:ph idx="20" hasCustomPrompt="1"/>
          </p:nvPr>
        </p:nvSpPr>
        <p:spPr>
          <a:xfrm>
            <a:off x="905931" y="2616549"/>
            <a:ext cx="5528736" cy="562069"/>
          </a:xfrm>
        </p:spPr>
        <p:txBody>
          <a:bodyPr>
            <a:normAutofit/>
          </a:bodyPr>
          <a:lstStyle>
            <a:lvl1pPr marL="0" indent="0">
              <a:lnSpc>
                <a:spcPts val="3001"/>
              </a:lnSpc>
              <a:spcBef>
                <a:spcPts val="0"/>
              </a:spcBef>
              <a:buFontTx/>
              <a:buNone/>
              <a:defRPr sz="2400" b="0">
                <a:solidFill>
                  <a:schemeClr val="bg1"/>
                </a:solidFill>
                <a:latin typeface="Verdana" panose="020B0604030504040204" pitchFamily="34" charset="0"/>
                <a:ea typeface="Verdana" panose="020B0604030504040204" pitchFamily="34" charset="0"/>
              </a:defRPr>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Title</a:t>
            </a:r>
          </a:p>
        </p:txBody>
      </p:sp>
      <p:sp>
        <p:nvSpPr>
          <p:cNvPr id="13" name="Content Placeholder 2">
            <a:extLst>
              <a:ext uri="{FF2B5EF4-FFF2-40B4-BE49-F238E27FC236}">
                <a16:creationId xmlns:a16="http://schemas.microsoft.com/office/drawing/2014/main" id="{F6EDDAA2-DA1A-9990-C093-D9DA452DEB1C}"/>
              </a:ext>
            </a:extLst>
          </p:cNvPr>
          <p:cNvSpPr>
            <a:spLocks noGrp="1"/>
          </p:cNvSpPr>
          <p:nvPr>
            <p:ph idx="21" hasCustomPrompt="1"/>
          </p:nvPr>
        </p:nvSpPr>
        <p:spPr>
          <a:xfrm>
            <a:off x="905931" y="3034238"/>
            <a:ext cx="5528736" cy="562069"/>
          </a:xfrm>
        </p:spPr>
        <p:txBody>
          <a:bodyPr>
            <a:normAutofit/>
          </a:bodyPr>
          <a:lstStyle>
            <a:lvl1pPr marL="0" indent="0">
              <a:lnSpc>
                <a:spcPts val="3001"/>
              </a:lnSpc>
              <a:spcBef>
                <a:spcPts val="0"/>
              </a:spcBef>
              <a:buFontTx/>
              <a:buNone/>
              <a:defRPr sz="2400" b="1">
                <a:solidFill>
                  <a:schemeClr val="bg1"/>
                </a:solidFill>
                <a:latin typeface="Verdana" panose="020B0604030504040204" pitchFamily="34" charset="0"/>
                <a:ea typeface="Verdana" panose="020B0604030504040204" pitchFamily="34" charset="0"/>
              </a:defRPr>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email</a:t>
            </a:r>
          </a:p>
        </p:txBody>
      </p:sp>
      <p:sp>
        <p:nvSpPr>
          <p:cNvPr id="16" name="Content Placeholder 2">
            <a:extLst>
              <a:ext uri="{FF2B5EF4-FFF2-40B4-BE49-F238E27FC236}">
                <a16:creationId xmlns:a16="http://schemas.microsoft.com/office/drawing/2014/main" id="{3BA97312-39DF-C065-5620-972D15AE5AD8}"/>
              </a:ext>
            </a:extLst>
          </p:cNvPr>
          <p:cNvSpPr>
            <a:spLocks noGrp="1"/>
          </p:cNvSpPr>
          <p:nvPr>
            <p:ph idx="22" hasCustomPrompt="1"/>
          </p:nvPr>
        </p:nvSpPr>
        <p:spPr>
          <a:xfrm>
            <a:off x="905931" y="3451926"/>
            <a:ext cx="5528736" cy="562069"/>
          </a:xfrm>
        </p:spPr>
        <p:txBody>
          <a:bodyPr>
            <a:normAutofit/>
          </a:bodyPr>
          <a:lstStyle>
            <a:lvl1pPr marL="0" indent="0">
              <a:lnSpc>
                <a:spcPts val="3001"/>
              </a:lnSpc>
              <a:spcBef>
                <a:spcPts val="0"/>
              </a:spcBef>
              <a:buFontTx/>
              <a:buNone/>
              <a:defRPr sz="2400" b="1">
                <a:solidFill>
                  <a:schemeClr val="bg1"/>
                </a:solidFill>
                <a:latin typeface="Verdana" panose="020B0604030504040204" pitchFamily="34" charset="0"/>
                <a:ea typeface="Verdana" panose="020B0604030504040204" pitchFamily="34" charset="0"/>
              </a:defRPr>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phone</a:t>
            </a:r>
          </a:p>
        </p:txBody>
      </p:sp>
    </p:spTree>
    <p:extLst>
      <p:ext uri="{BB962C8B-B14F-4D97-AF65-F5344CB8AC3E}">
        <p14:creationId xmlns:p14="http://schemas.microsoft.com/office/powerpoint/2010/main" val="2530238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t="86977"/>
          <a:stretch>
            <a:fillRect/>
          </a:stretch>
        </p:blipFill>
        <p:spPr>
          <a:xfrm>
            <a:off x="0" y="5964865"/>
            <a:ext cx="12192000" cy="893138"/>
          </a:xfrm>
          <a:prstGeom prst="rect">
            <a:avLst/>
          </a:prstGeom>
        </p:spPr>
      </p:pic>
    </p:spTree>
    <p:extLst>
      <p:ext uri="{BB962C8B-B14F-4D97-AF65-F5344CB8AC3E}">
        <p14:creationId xmlns:p14="http://schemas.microsoft.com/office/powerpoint/2010/main" val="4059982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Divider Slide 1">
    <p:spTree>
      <p:nvGrpSpPr>
        <p:cNvPr id="1" name=""/>
        <p:cNvGrpSpPr/>
        <p:nvPr/>
      </p:nvGrpSpPr>
      <p:grpSpPr>
        <a:xfrm>
          <a:off x="0" y="0"/>
          <a:ext cx="0" cy="0"/>
          <a:chOff x="0" y="0"/>
          <a:chExt cx="0" cy="0"/>
        </a:xfrm>
      </p:grpSpPr>
      <p:pic>
        <p:nvPicPr>
          <p:cNvPr id="9" name="Picture 8" descr="A purple and white background&#10;&#10;Description automatically generated">
            <a:extLst>
              <a:ext uri="{FF2B5EF4-FFF2-40B4-BE49-F238E27FC236}">
                <a16:creationId xmlns:a16="http://schemas.microsoft.com/office/drawing/2014/main" id="{D53CCB6B-2E5E-CE40-D728-6F6075907F0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815622" y="1223084"/>
            <a:ext cx="6589890" cy="2141009"/>
          </a:xfrm>
        </p:spPr>
        <p:txBody>
          <a:bodyPr anchor="t">
            <a:normAutofit/>
          </a:bodyPr>
          <a:lstStyle>
            <a:lvl1pPr>
              <a:lnSpc>
                <a:spcPts val="5401"/>
              </a:lnSpc>
              <a:defRPr sz="45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2911417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6A2E5-789D-B61D-6072-56C231A0A3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C66194-D16E-F9D3-2D9E-76A2ED7A3C0A}"/>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EE5A1046-86D5-F037-8139-5C7E8296270E}"/>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193208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a:xfrm>
            <a:off x="9102749" y="6356350"/>
            <a:ext cx="2303760" cy="365125"/>
          </a:xfrm>
          <a:prstGeom prst="rect">
            <a:avLst/>
          </a:prstGeom>
        </p:spPr>
        <p:txBody>
          <a:bodyPr anchor="ctr"/>
          <a:lstStyle>
            <a:lvl1pPr algn="l">
              <a:defRPr sz="1100" b="0" i="0">
                <a:solidFill>
                  <a:schemeClr val="bg1"/>
                </a:solidFill>
                <a:latin typeface="Trebuchet MS" charset="0"/>
                <a:ea typeface="Trebuchet MS" charset="0"/>
                <a:cs typeface="Trebuchet MS" charset="0"/>
              </a:defRPr>
            </a:lvl1pPr>
          </a:lstStyle>
          <a:p>
            <a:endParaRPr lang="en-US" dirty="0">
              <a:solidFill>
                <a:prstClr val="white"/>
              </a:solidFill>
            </a:endParaRPr>
          </a:p>
        </p:txBody>
      </p:sp>
      <p:sp>
        <p:nvSpPr>
          <p:cNvPr id="14" name="Slide Number Placeholder 5"/>
          <p:cNvSpPr>
            <a:spLocks noGrp="1"/>
          </p:cNvSpPr>
          <p:nvPr>
            <p:ph type="sldNum" sz="quarter" idx="12"/>
          </p:nvPr>
        </p:nvSpPr>
        <p:spPr>
          <a:xfrm>
            <a:off x="11460937" y="6356351"/>
            <a:ext cx="525380" cy="365125"/>
          </a:xfrm>
          <a:prstGeom prst="rect">
            <a:avLst/>
          </a:prstGeom>
        </p:spPr>
        <p:txBody>
          <a:bodyPr anchor="ctr"/>
          <a:lstStyle>
            <a:lvl1pPr algn="r">
              <a:defRPr sz="1100" b="0" i="0">
                <a:solidFill>
                  <a:schemeClr val="bg1"/>
                </a:solidFill>
                <a:latin typeface="Trebuchet MS" charset="0"/>
                <a:ea typeface="Trebuchet MS" charset="0"/>
                <a:cs typeface="Trebuchet MS" charset="0"/>
              </a:defRPr>
            </a:lvl1pPr>
          </a:lstStyle>
          <a:p>
            <a:fld id="{E4A090AA-88D7-3A4D-B871-835E6B4EE38F}" type="slidenum">
              <a:rPr lang="en-US" smtClean="0">
                <a:solidFill>
                  <a:prstClr val="white"/>
                </a:solidFill>
              </a:rPr>
              <a:pPr/>
              <a:t>‹#›</a:t>
            </a:fld>
            <a:endParaRPr lang="en-US" dirty="0">
              <a:solidFill>
                <a:prstClr val="white"/>
              </a:solidFill>
            </a:endParaRPr>
          </a:p>
        </p:txBody>
      </p:sp>
      <p:sp>
        <p:nvSpPr>
          <p:cNvPr id="17" name="Content Placeholder 2"/>
          <p:cNvSpPr>
            <a:spLocks noGrp="1"/>
          </p:cNvSpPr>
          <p:nvPr>
            <p:ph idx="13"/>
          </p:nvPr>
        </p:nvSpPr>
        <p:spPr>
          <a:xfrm>
            <a:off x="838199" y="1825625"/>
            <a:ext cx="5003801" cy="4530724"/>
          </a:xfrm>
        </p:spPr>
        <p:txBody>
          <a:bodyPr/>
          <a:lstStyle>
            <a:lvl1pPr>
              <a:defRPr>
                <a:solidFill>
                  <a:srgbClr val="24366A"/>
                </a:solidFill>
              </a:defRPr>
            </a:lvl1pPr>
            <a:lvl2pPr>
              <a:defRPr>
                <a:solidFill>
                  <a:srgbClr val="24366A"/>
                </a:solidFill>
              </a:defRPr>
            </a:lvl2pPr>
            <a:lvl3pPr>
              <a:defRPr>
                <a:solidFill>
                  <a:srgbClr val="24366A"/>
                </a:solidFill>
              </a:defRPr>
            </a:lvl3pPr>
            <a:lvl4pPr>
              <a:defRPr>
                <a:solidFill>
                  <a:srgbClr val="24366A"/>
                </a:solidFill>
              </a:defRPr>
            </a:lvl4pPr>
            <a:lvl5pPr>
              <a:defRPr>
                <a:solidFill>
                  <a:srgbClr val="24366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4361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A colorful background with black text&#10;&#10;Description automatically generated">
            <a:extLst>
              <a:ext uri="{FF2B5EF4-FFF2-40B4-BE49-F238E27FC236}">
                <a16:creationId xmlns:a16="http://schemas.microsoft.com/office/drawing/2014/main" id="{D7E487B0-08AA-A199-4244-28962FE254F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844379" y="172994"/>
            <a:ext cx="9144000" cy="2076567"/>
          </a:xfrm>
        </p:spPr>
        <p:txBody>
          <a:bodyPr anchor="b">
            <a:normAutofit/>
          </a:bodyPr>
          <a:lstStyle>
            <a:lvl1pPr algn="l">
              <a:lnSpc>
                <a:spcPts val="5501"/>
              </a:lnSpc>
              <a:defRPr sz="45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844378" y="3058339"/>
            <a:ext cx="8225481" cy="586905"/>
          </a:xfrm>
        </p:spPr>
        <p:txBody>
          <a:bodyPr>
            <a:normAutofit/>
          </a:bodyPr>
          <a:lstStyle>
            <a:lvl1pPr marL="0" indent="0" algn="l">
              <a:lnSpc>
                <a:spcPts val="2640"/>
              </a:lnSpc>
              <a:spcBef>
                <a:spcPts val="0"/>
              </a:spcBef>
              <a:buNone/>
              <a:defRPr sz="2201" b="1">
                <a:solidFill>
                  <a:schemeClr val="bg1"/>
                </a:solidFill>
              </a:defRPr>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1D6E5D59-92BC-38F2-E3BF-61290F738A6C}"/>
              </a:ext>
            </a:extLst>
          </p:cNvPr>
          <p:cNvSpPr>
            <a:spLocks noGrp="1"/>
          </p:cNvSpPr>
          <p:nvPr>
            <p:ph type="body" sz="quarter" idx="10" hasCustomPrompt="1"/>
          </p:nvPr>
        </p:nvSpPr>
        <p:spPr>
          <a:xfrm>
            <a:off x="844378" y="3929445"/>
            <a:ext cx="8366124" cy="678996"/>
          </a:xfrm>
        </p:spPr>
        <p:txBody>
          <a:bodyPr>
            <a:normAutofit/>
          </a:bodyPr>
          <a:lstStyle>
            <a:lvl1pPr marL="0" indent="0">
              <a:lnSpc>
                <a:spcPts val="2160"/>
              </a:lnSpc>
              <a:spcBef>
                <a:spcPts val="0"/>
              </a:spcBef>
              <a:buNone/>
              <a:defRPr sz="1801" b="1" spc="11" baseline="0">
                <a:solidFill>
                  <a:schemeClr val="bg1"/>
                </a:solidFill>
              </a:defRPr>
            </a:lvl1pPr>
            <a:lvl2pPr marL="457206" indent="0">
              <a:buNone/>
              <a:defRPr/>
            </a:lvl2pPr>
          </a:lstStyle>
          <a:p>
            <a:pPr lvl="0"/>
            <a:r>
              <a:rPr lang="en-US" dirty="0"/>
              <a:t>CLICK TO EDIT MASTER TEXT STYLES</a:t>
            </a:r>
          </a:p>
        </p:txBody>
      </p:sp>
    </p:spTree>
    <p:extLst>
      <p:ext uri="{BB962C8B-B14F-4D97-AF65-F5344CB8AC3E}">
        <p14:creationId xmlns:p14="http://schemas.microsoft.com/office/powerpoint/2010/main" val="9941177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Divider Slide 1">
    <p:spTree>
      <p:nvGrpSpPr>
        <p:cNvPr id="1" name=""/>
        <p:cNvGrpSpPr/>
        <p:nvPr/>
      </p:nvGrpSpPr>
      <p:grpSpPr>
        <a:xfrm>
          <a:off x="0" y="0"/>
          <a:ext cx="0" cy="0"/>
          <a:chOff x="0" y="0"/>
          <a:chExt cx="0" cy="0"/>
        </a:xfrm>
      </p:grpSpPr>
      <p:pic>
        <p:nvPicPr>
          <p:cNvPr id="9" name="Picture 8" descr="A purple and white background&#10;&#10;Description automatically generated">
            <a:extLst>
              <a:ext uri="{FF2B5EF4-FFF2-40B4-BE49-F238E27FC236}">
                <a16:creationId xmlns:a16="http://schemas.microsoft.com/office/drawing/2014/main" id="{D53CCB6B-2E5E-CE40-D728-6F6075907F0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815622" y="1223084"/>
            <a:ext cx="6589890" cy="2141009"/>
          </a:xfrm>
        </p:spPr>
        <p:txBody>
          <a:bodyPr anchor="t">
            <a:normAutofit/>
          </a:bodyPr>
          <a:lstStyle>
            <a:lvl1pPr>
              <a:lnSpc>
                <a:spcPts val="5401"/>
              </a:lnSpc>
              <a:defRPr sz="45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36825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53CCB6B-2E5E-CE40-D728-6F6075907F0C}"/>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815622" y="1223084"/>
            <a:ext cx="6589890" cy="2141009"/>
          </a:xfrm>
        </p:spPr>
        <p:txBody>
          <a:bodyPr anchor="t">
            <a:normAutofit/>
          </a:bodyPr>
          <a:lstStyle>
            <a:lvl1pPr>
              <a:lnSpc>
                <a:spcPts val="5401"/>
              </a:lnSpc>
              <a:defRPr sz="4500">
                <a:solidFill>
                  <a:schemeClr val="bg1"/>
                </a:solidFill>
              </a:defRPr>
            </a:lvl1pPr>
          </a:lstStyle>
          <a:p>
            <a:r>
              <a:rPr lang="en-US" dirty="0"/>
              <a:t>Click to edit Master title style</a:t>
            </a:r>
          </a:p>
        </p:txBody>
      </p:sp>
      <p:sp>
        <p:nvSpPr>
          <p:cNvPr id="14" name="Picture Placeholder 13">
            <a:extLst>
              <a:ext uri="{FF2B5EF4-FFF2-40B4-BE49-F238E27FC236}">
                <a16:creationId xmlns:a16="http://schemas.microsoft.com/office/drawing/2014/main" id="{D02348E7-BFE4-ECB8-DEE4-865A6D6A1AA4}"/>
              </a:ext>
            </a:extLst>
          </p:cNvPr>
          <p:cNvSpPr>
            <a:spLocks noGrp="1"/>
          </p:cNvSpPr>
          <p:nvPr>
            <p:ph type="pic" sz="quarter" idx="10"/>
          </p:nvPr>
        </p:nvSpPr>
        <p:spPr>
          <a:xfrm>
            <a:off x="6400237" y="864392"/>
            <a:ext cx="5029200" cy="5038344"/>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26719408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t="45079"/>
          <a:stretch>
            <a:fillRect/>
          </a:stretch>
        </p:blipFill>
        <p:spPr>
          <a:xfrm>
            <a:off x="0" y="3091542"/>
            <a:ext cx="12192000" cy="3766457"/>
          </a:xfrm>
          <a:prstGeom prst="rect">
            <a:avLst/>
          </a:prstGeom>
        </p:spPr>
      </p:pic>
      <p:sp>
        <p:nvSpPr>
          <p:cNvPr id="2" name="Title 1"/>
          <p:cNvSpPr>
            <a:spLocks noGrp="1"/>
          </p:cNvSpPr>
          <p:nvPr>
            <p:ph type="title"/>
          </p:nvPr>
        </p:nvSpPr>
        <p:spPr>
          <a:xfrm>
            <a:off x="522109" y="444149"/>
            <a:ext cx="10515600" cy="797630"/>
          </a:xfrm>
        </p:spPr>
        <p:txBody>
          <a:bodyPr anchor="t"/>
          <a:lstStyle/>
          <a:p>
            <a:r>
              <a:rPr lang="en-US" dirty="0"/>
              <a:t>Click to edit Master title style</a:t>
            </a:r>
          </a:p>
        </p:txBody>
      </p:sp>
      <p:sp>
        <p:nvSpPr>
          <p:cNvPr id="3" name="Content Placeholder 2"/>
          <p:cNvSpPr>
            <a:spLocks noGrp="1"/>
          </p:cNvSpPr>
          <p:nvPr>
            <p:ph idx="1"/>
          </p:nvPr>
        </p:nvSpPr>
        <p:spPr>
          <a:xfrm>
            <a:off x="567264" y="1577267"/>
            <a:ext cx="5630336" cy="4351338"/>
          </a:xfrm>
        </p:spPr>
        <p:txBody>
          <a:bodyPr>
            <a:normAutofit/>
          </a:bodyPr>
          <a:lstStyle>
            <a:lvl1pPr marL="0" indent="0">
              <a:lnSpc>
                <a:spcPts val="3100"/>
              </a:lnSpc>
              <a:spcBef>
                <a:spcPts val="0"/>
              </a:spcBef>
              <a:buFontTx/>
              <a:buNone/>
              <a:defRPr sz="2100"/>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744258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9" y="444149"/>
            <a:ext cx="10515600" cy="797630"/>
          </a:xfrm>
        </p:spPr>
        <p:txBody>
          <a:bodyPr anchor="t"/>
          <a:lstStyle/>
          <a:p>
            <a:r>
              <a:rPr lang="en-US" dirty="0"/>
              <a:t>Click to edit Master title style</a:t>
            </a:r>
          </a:p>
        </p:txBody>
      </p:sp>
      <p:sp>
        <p:nvSpPr>
          <p:cNvPr id="3" name="Content Placeholder 2"/>
          <p:cNvSpPr>
            <a:spLocks noGrp="1"/>
          </p:cNvSpPr>
          <p:nvPr>
            <p:ph idx="1"/>
          </p:nvPr>
        </p:nvSpPr>
        <p:spPr>
          <a:xfrm>
            <a:off x="567264" y="1577267"/>
            <a:ext cx="5630336" cy="4351338"/>
          </a:xfrm>
        </p:spPr>
        <p:txBody>
          <a:bodyPr>
            <a:normAutofit/>
          </a:bodyPr>
          <a:lstStyle>
            <a:lvl1pPr marL="0" indent="0">
              <a:lnSpc>
                <a:spcPts val="3100"/>
              </a:lnSpc>
              <a:spcBef>
                <a:spcPts val="0"/>
              </a:spcBef>
              <a:buFontTx/>
              <a:buNone/>
              <a:defRPr sz="2100"/>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a:xfrm>
            <a:off x="8746068" y="6356351"/>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dirty="0"/>
          </a:p>
        </p:txBody>
      </p:sp>
      <p:sp>
        <p:nvSpPr>
          <p:cNvPr id="11" name="Chart Placeholder 10">
            <a:extLst>
              <a:ext uri="{FF2B5EF4-FFF2-40B4-BE49-F238E27FC236}">
                <a16:creationId xmlns:a16="http://schemas.microsoft.com/office/drawing/2014/main" id="{E8063267-3F7D-4E2F-961F-DCF9BCBFDE65}"/>
              </a:ext>
            </a:extLst>
          </p:cNvPr>
          <p:cNvSpPr>
            <a:spLocks noGrp="1" noChangeAspect="1"/>
          </p:cNvSpPr>
          <p:nvPr>
            <p:ph type="chart" sz="quarter" idx="13"/>
          </p:nvPr>
        </p:nvSpPr>
        <p:spPr>
          <a:xfrm>
            <a:off x="6841773" y="1623130"/>
            <a:ext cx="3831337" cy="3831336"/>
          </a:xfrm>
        </p:spPr>
        <p:txBody>
          <a:bodyPr/>
          <a:lstStyle/>
          <a:p>
            <a:endParaRPr lang="en-US" dirty="0"/>
          </a:p>
        </p:txBody>
      </p:sp>
    </p:spTree>
    <p:extLst>
      <p:ext uri="{BB962C8B-B14F-4D97-AF65-F5344CB8AC3E}">
        <p14:creationId xmlns:p14="http://schemas.microsoft.com/office/powerpoint/2010/main" val="28050632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9" y="444149"/>
            <a:ext cx="10515600" cy="797630"/>
          </a:xfrm>
        </p:spPr>
        <p:txBody>
          <a:bodyPr anchor="t"/>
          <a:lstStyle/>
          <a:p>
            <a:r>
              <a:rPr lang="en-US" dirty="0"/>
              <a:t>Click to edit Master title style</a:t>
            </a:r>
          </a:p>
        </p:txBody>
      </p:sp>
      <p:sp>
        <p:nvSpPr>
          <p:cNvPr id="3" name="Content Placeholder 2"/>
          <p:cNvSpPr>
            <a:spLocks noGrp="1"/>
          </p:cNvSpPr>
          <p:nvPr>
            <p:ph idx="1"/>
          </p:nvPr>
        </p:nvSpPr>
        <p:spPr>
          <a:xfrm>
            <a:off x="567264" y="1577267"/>
            <a:ext cx="5630336" cy="4351338"/>
          </a:xfrm>
        </p:spPr>
        <p:txBody>
          <a:bodyPr>
            <a:normAutofit/>
          </a:bodyPr>
          <a:lstStyle>
            <a:lvl1pPr marL="0" indent="0">
              <a:lnSpc>
                <a:spcPts val="3100"/>
              </a:lnSpc>
              <a:spcBef>
                <a:spcPts val="0"/>
              </a:spcBef>
              <a:buFontTx/>
              <a:buNone/>
              <a:defRPr sz="2100"/>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a:xfrm>
            <a:off x="8746068" y="6356351"/>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dirty="0"/>
          </a:p>
        </p:txBody>
      </p:sp>
      <p:sp>
        <p:nvSpPr>
          <p:cNvPr id="7" name="Picture Placeholder 6">
            <a:extLst>
              <a:ext uri="{FF2B5EF4-FFF2-40B4-BE49-F238E27FC236}">
                <a16:creationId xmlns:a16="http://schemas.microsoft.com/office/drawing/2014/main" id="{B9F5CE1D-386B-07F9-3607-78F17054C22D}"/>
              </a:ext>
            </a:extLst>
          </p:cNvPr>
          <p:cNvSpPr>
            <a:spLocks noGrp="1" noChangeAspect="1"/>
          </p:cNvSpPr>
          <p:nvPr>
            <p:ph type="pic" sz="quarter" idx="10"/>
          </p:nvPr>
        </p:nvSpPr>
        <p:spPr>
          <a:xfrm>
            <a:off x="6998557" y="1553021"/>
            <a:ext cx="4563703" cy="4572000"/>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12025671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9" y="444149"/>
            <a:ext cx="10515600" cy="797630"/>
          </a:xfrm>
        </p:spPr>
        <p:txBody>
          <a:bodyPr anchor="t"/>
          <a:lstStyle/>
          <a:p>
            <a:r>
              <a:rPr lang="en-US" dirty="0"/>
              <a:t>Click to edit Master title style</a:t>
            </a:r>
          </a:p>
        </p:txBody>
      </p:sp>
      <p:sp>
        <p:nvSpPr>
          <p:cNvPr id="3" name="Content Placeholder 2"/>
          <p:cNvSpPr>
            <a:spLocks noGrp="1"/>
          </p:cNvSpPr>
          <p:nvPr>
            <p:ph idx="1"/>
          </p:nvPr>
        </p:nvSpPr>
        <p:spPr>
          <a:xfrm>
            <a:off x="567264" y="1577267"/>
            <a:ext cx="5630336" cy="4351338"/>
          </a:xfrm>
        </p:spPr>
        <p:txBody>
          <a:bodyPr>
            <a:normAutofit/>
          </a:bodyPr>
          <a:lstStyle>
            <a:lvl1pPr marL="0" indent="0">
              <a:lnSpc>
                <a:spcPts val="3100"/>
              </a:lnSpc>
              <a:spcBef>
                <a:spcPts val="0"/>
              </a:spcBef>
              <a:buFontTx/>
              <a:buNone/>
              <a:defRPr sz="2100"/>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a:xfrm>
            <a:off x="8746068" y="6356351"/>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dirty="0"/>
          </a:p>
        </p:txBody>
      </p:sp>
      <p:sp>
        <p:nvSpPr>
          <p:cNvPr id="7" name="Picture Placeholder 6">
            <a:extLst>
              <a:ext uri="{FF2B5EF4-FFF2-40B4-BE49-F238E27FC236}">
                <a16:creationId xmlns:a16="http://schemas.microsoft.com/office/drawing/2014/main" id="{B9F5CE1D-386B-07F9-3607-78F17054C22D}"/>
              </a:ext>
            </a:extLst>
          </p:cNvPr>
          <p:cNvSpPr>
            <a:spLocks noGrp="1" noChangeAspect="1"/>
          </p:cNvSpPr>
          <p:nvPr>
            <p:ph type="pic" sz="quarter" idx="10"/>
          </p:nvPr>
        </p:nvSpPr>
        <p:spPr>
          <a:xfrm>
            <a:off x="6761486" y="1462711"/>
            <a:ext cx="3255264" cy="3261181"/>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
        <p:nvSpPr>
          <p:cNvPr id="9" name="Picture Placeholder 6">
            <a:extLst>
              <a:ext uri="{FF2B5EF4-FFF2-40B4-BE49-F238E27FC236}">
                <a16:creationId xmlns:a16="http://schemas.microsoft.com/office/drawing/2014/main" id="{6754457A-5581-FAF4-E1F7-B40A9FAEC735}"/>
              </a:ext>
            </a:extLst>
          </p:cNvPr>
          <p:cNvSpPr>
            <a:spLocks noGrp="1" noChangeAspect="1"/>
          </p:cNvSpPr>
          <p:nvPr>
            <p:ph type="pic" sz="quarter" idx="13"/>
          </p:nvPr>
        </p:nvSpPr>
        <p:spPr>
          <a:xfrm>
            <a:off x="9531778" y="4156741"/>
            <a:ext cx="1962389" cy="1965960"/>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7835903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9" y="444149"/>
            <a:ext cx="10515600" cy="797630"/>
          </a:xfrm>
        </p:spPr>
        <p:txBody>
          <a:bodyPr anchor="t"/>
          <a:lstStyle/>
          <a:p>
            <a:r>
              <a:rPr lang="en-US" dirty="0"/>
              <a:t>Click to edit Master title style</a:t>
            </a:r>
          </a:p>
        </p:txBody>
      </p:sp>
      <p:sp>
        <p:nvSpPr>
          <p:cNvPr id="3" name="Content Placeholder 2"/>
          <p:cNvSpPr>
            <a:spLocks noGrp="1"/>
          </p:cNvSpPr>
          <p:nvPr>
            <p:ph idx="1"/>
          </p:nvPr>
        </p:nvSpPr>
        <p:spPr>
          <a:xfrm>
            <a:off x="567264" y="1577267"/>
            <a:ext cx="5630336" cy="4351338"/>
          </a:xfrm>
        </p:spPr>
        <p:txBody>
          <a:bodyPr>
            <a:normAutofit/>
          </a:bodyPr>
          <a:lstStyle>
            <a:lvl1pPr marL="0" indent="0">
              <a:lnSpc>
                <a:spcPts val="3100"/>
              </a:lnSpc>
              <a:spcBef>
                <a:spcPts val="0"/>
              </a:spcBef>
              <a:buFontTx/>
              <a:buNone/>
              <a:defRPr sz="2100"/>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a:xfrm>
            <a:off x="8746068" y="6356351"/>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dirty="0"/>
          </a:p>
        </p:txBody>
      </p:sp>
      <p:sp>
        <p:nvSpPr>
          <p:cNvPr id="16" name="Picture Placeholder 15">
            <a:extLst>
              <a:ext uri="{FF2B5EF4-FFF2-40B4-BE49-F238E27FC236}">
                <a16:creationId xmlns:a16="http://schemas.microsoft.com/office/drawing/2014/main" id="{94515ED4-A06C-8275-7138-BC198C12B593}"/>
              </a:ext>
            </a:extLst>
          </p:cNvPr>
          <p:cNvSpPr>
            <a:spLocks noGrp="1"/>
          </p:cNvSpPr>
          <p:nvPr>
            <p:ph type="pic" sz="quarter" idx="13"/>
          </p:nvPr>
        </p:nvSpPr>
        <p:spPr>
          <a:xfrm>
            <a:off x="6677641" y="1563244"/>
            <a:ext cx="4625625" cy="4625624"/>
          </a:xfrm>
          <a:custGeom>
            <a:avLst/>
            <a:gdLst>
              <a:gd name="connsiteX0" fmla="*/ 2312812 w 4625624"/>
              <a:gd name="connsiteY0" fmla="*/ 0 h 4625624"/>
              <a:gd name="connsiteX1" fmla="*/ 4625624 w 4625624"/>
              <a:gd name="connsiteY1" fmla="*/ 2312812 h 4625624"/>
              <a:gd name="connsiteX2" fmla="*/ 2312812 w 4625624"/>
              <a:gd name="connsiteY2" fmla="*/ 4625624 h 4625624"/>
              <a:gd name="connsiteX3" fmla="*/ 0 w 4625624"/>
              <a:gd name="connsiteY3" fmla="*/ 2312812 h 4625624"/>
              <a:gd name="connsiteX4" fmla="*/ 2312812 w 4625624"/>
              <a:gd name="connsiteY4" fmla="*/ 0 h 4625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5624" h="4625624">
                <a:moveTo>
                  <a:pt x="2312812" y="0"/>
                </a:moveTo>
                <a:cubicBezTo>
                  <a:pt x="3590143" y="0"/>
                  <a:pt x="4625624" y="1035481"/>
                  <a:pt x="4625624" y="2312812"/>
                </a:cubicBezTo>
                <a:cubicBezTo>
                  <a:pt x="4625624" y="3590143"/>
                  <a:pt x="3590143" y="4625624"/>
                  <a:pt x="2312812" y="4625624"/>
                </a:cubicBezTo>
                <a:cubicBezTo>
                  <a:pt x="1035481" y="4625624"/>
                  <a:pt x="0" y="3590143"/>
                  <a:pt x="0" y="2312812"/>
                </a:cubicBezTo>
                <a:cubicBezTo>
                  <a:pt x="0" y="1035481"/>
                  <a:pt x="1035481" y="0"/>
                  <a:pt x="2312812" y="0"/>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275385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53CCB6B-2E5E-CE40-D728-6F6075907F0C}"/>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815622" y="1223084"/>
            <a:ext cx="6589890" cy="2141009"/>
          </a:xfrm>
        </p:spPr>
        <p:txBody>
          <a:bodyPr anchor="t">
            <a:normAutofit/>
          </a:bodyPr>
          <a:lstStyle>
            <a:lvl1pPr>
              <a:lnSpc>
                <a:spcPts val="5401"/>
              </a:lnSpc>
              <a:defRPr sz="4500">
                <a:solidFill>
                  <a:schemeClr val="bg1"/>
                </a:solidFill>
              </a:defRPr>
            </a:lvl1pPr>
          </a:lstStyle>
          <a:p>
            <a:r>
              <a:rPr lang="en-US" dirty="0"/>
              <a:t>Click to edit Master title style</a:t>
            </a:r>
          </a:p>
        </p:txBody>
      </p:sp>
      <p:sp>
        <p:nvSpPr>
          <p:cNvPr id="14" name="Picture Placeholder 13">
            <a:extLst>
              <a:ext uri="{FF2B5EF4-FFF2-40B4-BE49-F238E27FC236}">
                <a16:creationId xmlns:a16="http://schemas.microsoft.com/office/drawing/2014/main" id="{D02348E7-BFE4-ECB8-DEE4-865A6D6A1AA4}"/>
              </a:ext>
            </a:extLst>
          </p:cNvPr>
          <p:cNvSpPr>
            <a:spLocks noGrp="1"/>
          </p:cNvSpPr>
          <p:nvPr>
            <p:ph type="pic" sz="quarter" idx="10"/>
          </p:nvPr>
        </p:nvSpPr>
        <p:spPr>
          <a:xfrm>
            <a:off x="6400237" y="864392"/>
            <a:ext cx="5029200" cy="5038344"/>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20857958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6">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9" y="444149"/>
            <a:ext cx="10515600" cy="797630"/>
          </a:xfrm>
        </p:spPr>
        <p:txBody>
          <a:bodyPr anchor="t"/>
          <a:lstStyle/>
          <a:p>
            <a:r>
              <a:rPr lang="en-US" dirty="0"/>
              <a:t>Click to edit Master title style</a:t>
            </a:r>
          </a:p>
        </p:txBody>
      </p:sp>
      <p:sp>
        <p:nvSpPr>
          <p:cNvPr id="3" name="Content Placeholder 2"/>
          <p:cNvSpPr>
            <a:spLocks noGrp="1"/>
          </p:cNvSpPr>
          <p:nvPr>
            <p:ph idx="1"/>
          </p:nvPr>
        </p:nvSpPr>
        <p:spPr>
          <a:xfrm>
            <a:off x="567264" y="1577267"/>
            <a:ext cx="5630336" cy="4351338"/>
          </a:xfrm>
        </p:spPr>
        <p:txBody>
          <a:bodyPr>
            <a:normAutofit/>
          </a:bodyPr>
          <a:lstStyle>
            <a:lvl1pPr marL="0" indent="0">
              <a:lnSpc>
                <a:spcPts val="3100"/>
              </a:lnSpc>
              <a:spcBef>
                <a:spcPts val="0"/>
              </a:spcBef>
              <a:buFontTx/>
              <a:buNone/>
              <a:defRPr sz="2100"/>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a:xfrm>
            <a:off x="8746068" y="6356351"/>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dirty="0"/>
          </a:p>
        </p:txBody>
      </p:sp>
      <p:sp>
        <p:nvSpPr>
          <p:cNvPr id="9" name="Picture Placeholder 8">
            <a:extLst>
              <a:ext uri="{FF2B5EF4-FFF2-40B4-BE49-F238E27FC236}">
                <a16:creationId xmlns:a16="http://schemas.microsoft.com/office/drawing/2014/main" id="{FF261C19-D0DA-0D97-EE4B-758786184401}"/>
              </a:ext>
            </a:extLst>
          </p:cNvPr>
          <p:cNvSpPr>
            <a:spLocks noGrp="1"/>
          </p:cNvSpPr>
          <p:nvPr>
            <p:ph type="pic" sz="quarter" idx="13"/>
          </p:nvPr>
        </p:nvSpPr>
        <p:spPr>
          <a:xfrm>
            <a:off x="6988175" y="1693864"/>
            <a:ext cx="4402139" cy="3836987"/>
          </a:xfrm>
        </p:spPr>
        <p:txBody>
          <a:bodyPr/>
          <a:lstStyle/>
          <a:p>
            <a:endParaRPr lang="en-US" dirty="0"/>
          </a:p>
        </p:txBody>
      </p:sp>
    </p:spTree>
    <p:extLst>
      <p:ext uri="{BB962C8B-B14F-4D97-AF65-F5344CB8AC3E}">
        <p14:creationId xmlns:p14="http://schemas.microsoft.com/office/powerpoint/2010/main" val="11767929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7">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8" y="444149"/>
            <a:ext cx="5675492" cy="797630"/>
          </a:xfrm>
        </p:spPr>
        <p:txBody>
          <a:bodyPr anchor="t"/>
          <a:lstStyle/>
          <a:p>
            <a:r>
              <a:rPr lang="en-US" dirty="0"/>
              <a:t>Click to edit Master title</a:t>
            </a:r>
          </a:p>
        </p:txBody>
      </p:sp>
      <p:sp>
        <p:nvSpPr>
          <p:cNvPr id="3" name="Content Placeholder 2"/>
          <p:cNvSpPr>
            <a:spLocks noGrp="1"/>
          </p:cNvSpPr>
          <p:nvPr>
            <p:ph idx="1"/>
          </p:nvPr>
        </p:nvSpPr>
        <p:spPr>
          <a:xfrm>
            <a:off x="567264" y="1577267"/>
            <a:ext cx="5630336" cy="4351338"/>
          </a:xfrm>
        </p:spPr>
        <p:txBody>
          <a:bodyPr>
            <a:normAutofit/>
          </a:bodyPr>
          <a:lstStyle>
            <a:lvl1pPr marL="0" indent="0">
              <a:lnSpc>
                <a:spcPts val="3100"/>
              </a:lnSpc>
              <a:spcBef>
                <a:spcPts val="0"/>
              </a:spcBef>
              <a:buFontTx/>
              <a:buNone/>
              <a:defRPr sz="2100"/>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a:p>
            <a:pPr lvl="1"/>
            <a:r>
              <a:rPr lang="en-US" dirty="0"/>
              <a:t>Second level</a:t>
            </a:r>
          </a:p>
        </p:txBody>
      </p:sp>
      <p:sp>
        <p:nvSpPr>
          <p:cNvPr id="10" name="Picture Placeholder 9">
            <a:extLst>
              <a:ext uri="{FF2B5EF4-FFF2-40B4-BE49-F238E27FC236}">
                <a16:creationId xmlns:a16="http://schemas.microsoft.com/office/drawing/2014/main" id="{7FD2646C-E5FE-28E4-82A2-A5431D3D049C}"/>
              </a:ext>
            </a:extLst>
          </p:cNvPr>
          <p:cNvSpPr>
            <a:spLocks noGrp="1"/>
          </p:cNvSpPr>
          <p:nvPr>
            <p:ph type="pic" sz="quarter" idx="10"/>
          </p:nvPr>
        </p:nvSpPr>
        <p:spPr>
          <a:xfrm>
            <a:off x="6303264" y="0"/>
            <a:ext cx="5888736" cy="6720840"/>
          </a:xfrm>
        </p:spPr>
        <p:txBody>
          <a:bodyPr/>
          <a:lstStyle/>
          <a:p>
            <a:endParaRPr lang="en-US" dirty="0"/>
          </a:p>
        </p:txBody>
      </p:sp>
    </p:spTree>
    <p:extLst>
      <p:ext uri="{BB962C8B-B14F-4D97-AF65-F5344CB8AC3E}">
        <p14:creationId xmlns:p14="http://schemas.microsoft.com/office/powerpoint/2010/main" val="11018670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9">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9" y="444149"/>
            <a:ext cx="10515600" cy="797630"/>
          </a:xfrm>
        </p:spPr>
        <p:txBody>
          <a:bodyPr anchor="t"/>
          <a:lstStyle/>
          <a:p>
            <a:r>
              <a:rPr lang="en-US" dirty="0"/>
              <a:t>Click to edit Master title style</a:t>
            </a:r>
          </a:p>
        </p:txBody>
      </p:sp>
      <p:sp>
        <p:nvSpPr>
          <p:cNvPr id="3" name="Content Placeholder 2"/>
          <p:cNvSpPr>
            <a:spLocks noGrp="1"/>
          </p:cNvSpPr>
          <p:nvPr>
            <p:ph idx="1"/>
          </p:nvPr>
        </p:nvSpPr>
        <p:spPr>
          <a:xfrm>
            <a:off x="567264" y="1577268"/>
            <a:ext cx="9976558" cy="1211089"/>
          </a:xfrm>
        </p:spPr>
        <p:txBody>
          <a:bodyPr>
            <a:normAutofit/>
          </a:bodyPr>
          <a:lstStyle>
            <a:lvl1pPr marL="0" indent="0">
              <a:lnSpc>
                <a:spcPts val="3100"/>
              </a:lnSpc>
              <a:spcBef>
                <a:spcPts val="0"/>
              </a:spcBef>
              <a:buFontTx/>
              <a:buNone/>
              <a:defRPr sz="2100"/>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p:txBody>
      </p:sp>
      <p:sp>
        <p:nvSpPr>
          <p:cNvPr id="6" name="Slide Number Placeholder 5"/>
          <p:cNvSpPr>
            <a:spLocks noGrp="1"/>
          </p:cNvSpPr>
          <p:nvPr>
            <p:ph type="sldNum" sz="quarter" idx="12"/>
          </p:nvPr>
        </p:nvSpPr>
        <p:spPr>
          <a:xfrm>
            <a:off x="8746068" y="6356351"/>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dirty="0"/>
          </a:p>
        </p:txBody>
      </p:sp>
      <p:sp>
        <p:nvSpPr>
          <p:cNvPr id="7" name="Content Placeholder 2">
            <a:extLst>
              <a:ext uri="{FF2B5EF4-FFF2-40B4-BE49-F238E27FC236}">
                <a16:creationId xmlns:a16="http://schemas.microsoft.com/office/drawing/2014/main" id="{376EDB06-94BE-576A-6EBD-3BD2F8A37F21}"/>
              </a:ext>
            </a:extLst>
          </p:cNvPr>
          <p:cNvSpPr>
            <a:spLocks noGrp="1"/>
          </p:cNvSpPr>
          <p:nvPr>
            <p:ph idx="13"/>
          </p:nvPr>
        </p:nvSpPr>
        <p:spPr>
          <a:xfrm>
            <a:off x="567264" y="3135132"/>
            <a:ext cx="4975580" cy="2520601"/>
          </a:xfrm>
        </p:spPr>
        <p:txBody>
          <a:bodyPr>
            <a:normAutofit/>
          </a:bodyPr>
          <a:lstStyle>
            <a:lvl1pPr marL="0" indent="0">
              <a:lnSpc>
                <a:spcPts val="2900"/>
              </a:lnSpc>
              <a:spcBef>
                <a:spcPts val="0"/>
              </a:spcBef>
              <a:buFontTx/>
              <a:buNone/>
              <a:defRPr sz="2100"/>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p:txBody>
      </p:sp>
      <p:sp>
        <p:nvSpPr>
          <p:cNvPr id="11" name="Text Placeholder 10">
            <a:extLst>
              <a:ext uri="{FF2B5EF4-FFF2-40B4-BE49-F238E27FC236}">
                <a16:creationId xmlns:a16="http://schemas.microsoft.com/office/drawing/2014/main" id="{9F86B795-E788-929E-7ADC-D57D321E5A60}"/>
              </a:ext>
            </a:extLst>
          </p:cNvPr>
          <p:cNvSpPr>
            <a:spLocks noGrp="1"/>
          </p:cNvSpPr>
          <p:nvPr>
            <p:ph type="body" sz="quarter" idx="15"/>
          </p:nvPr>
        </p:nvSpPr>
        <p:spPr>
          <a:xfrm>
            <a:off x="567263" y="2699717"/>
            <a:ext cx="4975582" cy="653082"/>
          </a:xfrm>
        </p:spPr>
        <p:txBody>
          <a:bodyPr>
            <a:noAutofit/>
          </a:bodyPr>
          <a:lstStyle>
            <a:lvl1pPr>
              <a:defRPr sz="2300" b="1">
                <a:solidFill>
                  <a:schemeClr val="accent1"/>
                </a:solidFill>
              </a:defRPr>
            </a:lvl1pPr>
          </a:lstStyle>
          <a:p>
            <a:pPr lvl="0"/>
            <a:r>
              <a:rPr lang="en-US" dirty="0"/>
              <a:t>Click to edit Master text styles</a:t>
            </a:r>
          </a:p>
        </p:txBody>
      </p:sp>
      <p:sp>
        <p:nvSpPr>
          <p:cNvPr id="12" name="Content Placeholder 2">
            <a:extLst>
              <a:ext uri="{FF2B5EF4-FFF2-40B4-BE49-F238E27FC236}">
                <a16:creationId xmlns:a16="http://schemas.microsoft.com/office/drawing/2014/main" id="{1BE3FDB2-A561-C16A-D1D9-5D0C1583E2F5}"/>
              </a:ext>
            </a:extLst>
          </p:cNvPr>
          <p:cNvSpPr>
            <a:spLocks noGrp="1"/>
          </p:cNvSpPr>
          <p:nvPr>
            <p:ph idx="16"/>
          </p:nvPr>
        </p:nvSpPr>
        <p:spPr>
          <a:xfrm>
            <a:off x="6347175" y="3135132"/>
            <a:ext cx="4975580" cy="2520601"/>
          </a:xfrm>
        </p:spPr>
        <p:txBody>
          <a:bodyPr>
            <a:normAutofit/>
          </a:bodyPr>
          <a:lstStyle>
            <a:lvl1pPr marL="0" indent="0">
              <a:lnSpc>
                <a:spcPts val="2900"/>
              </a:lnSpc>
              <a:spcBef>
                <a:spcPts val="0"/>
              </a:spcBef>
              <a:buFontTx/>
              <a:buNone/>
              <a:defRPr sz="2100"/>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p:txBody>
      </p:sp>
      <p:sp>
        <p:nvSpPr>
          <p:cNvPr id="13" name="Text Placeholder 10">
            <a:extLst>
              <a:ext uri="{FF2B5EF4-FFF2-40B4-BE49-F238E27FC236}">
                <a16:creationId xmlns:a16="http://schemas.microsoft.com/office/drawing/2014/main" id="{B0BD3649-D8BE-A554-7F33-58A839359870}"/>
              </a:ext>
            </a:extLst>
          </p:cNvPr>
          <p:cNvSpPr>
            <a:spLocks noGrp="1"/>
          </p:cNvSpPr>
          <p:nvPr>
            <p:ph type="body" sz="quarter" idx="17"/>
          </p:nvPr>
        </p:nvSpPr>
        <p:spPr>
          <a:xfrm>
            <a:off x="6347174" y="2699717"/>
            <a:ext cx="4975582" cy="653082"/>
          </a:xfrm>
        </p:spPr>
        <p:txBody>
          <a:bodyPr>
            <a:noAutofit/>
          </a:bodyPr>
          <a:lstStyle>
            <a:lvl1pPr>
              <a:defRPr sz="2300" b="1">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38177677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10">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9" y="444149"/>
            <a:ext cx="10515600" cy="797630"/>
          </a:xfrm>
        </p:spPr>
        <p:txBody>
          <a:bodyPr anchor="t"/>
          <a:lstStyle/>
          <a:p>
            <a:r>
              <a:rPr lang="en-US" dirty="0"/>
              <a:t>Click to edit Master title style</a:t>
            </a:r>
          </a:p>
        </p:txBody>
      </p:sp>
      <p:sp>
        <p:nvSpPr>
          <p:cNvPr id="3" name="Content Placeholder 2"/>
          <p:cNvSpPr>
            <a:spLocks noGrp="1"/>
          </p:cNvSpPr>
          <p:nvPr>
            <p:ph idx="1"/>
          </p:nvPr>
        </p:nvSpPr>
        <p:spPr>
          <a:xfrm>
            <a:off x="567264" y="1577268"/>
            <a:ext cx="9976558" cy="1109489"/>
          </a:xfrm>
        </p:spPr>
        <p:txBody>
          <a:bodyPr>
            <a:normAutofit/>
          </a:bodyPr>
          <a:lstStyle>
            <a:lvl1pPr marL="0" indent="0">
              <a:lnSpc>
                <a:spcPts val="3100"/>
              </a:lnSpc>
              <a:spcBef>
                <a:spcPts val="0"/>
              </a:spcBef>
              <a:buFontTx/>
              <a:buNone/>
              <a:defRPr sz="2100"/>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p:txBody>
      </p:sp>
      <p:sp>
        <p:nvSpPr>
          <p:cNvPr id="6" name="Slide Number Placeholder 5"/>
          <p:cNvSpPr>
            <a:spLocks noGrp="1"/>
          </p:cNvSpPr>
          <p:nvPr>
            <p:ph type="sldNum" sz="quarter" idx="12"/>
          </p:nvPr>
        </p:nvSpPr>
        <p:spPr>
          <a:xfrm>
            <a:off x="8746068" y="6356351"/>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dirty="0"/>
          </a:p>
        </p:txBody>
      </p:sp>
      <p:sp>
        <p:nvSpPr>
          <p:cNvPr id="7" name="Content Placeholder 2">
            <a:extLst>
              <a:ext uri="{FF2B5EF4-FFF2-40B4-BE49-F238E27FC236}">
                <a16:creationId xmlns:a16="http://schemas.microsoft.com/office/drawing/2014/main" id="{376EDB06-94BE-576A-6EBD-3BD2F8A37F21}"/>
              </a:ext>
            </a:extLst>
          </p:cNvPr>
          <p:cNvSpPr>
            <a:spLocks noGrp="1"/>
          </p:cNvSpPr>
          <p:nvPr>
            <p:ph idx="13"/>
          </p:nvPr>
        </p:nvSpPr>
        <p:spPr>
          <a:xfrm>
            <a:off x="567264" y="4749453"/>
            <a:ext cx="3406425" cy="1470726"/>
          </a:xfrm>
        </p:spPr>
        <p:txBody>
          <a:bodyPr>
            <a:normAutofit/>
          </a:bodyPr>
          <a:lstStyle>
            <a:lvl1pPr marL="0" indent="0">
              <a:lnSpc>
                <a:spcPts val="2601"/>
              </a:lnSpc>
              <a:spcBef>
                <a:spcPts val="0"/>
              </a:spcBef>
              <a:buFontTx/>
              <a:buNone/>
              <a:defRPr sz="1801"/>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p:txBody>
      </p:sp>
      <p:sp>
        <p:nvSpPr>
          <p:cNvPr id="11" name="Text Placeholder 10">
            <a:extLst>
              <a:ext uri="{FF2B5EF4-FFF2-40B4-BE49-F238E27FC236}">
                <a16:creationId xmlns:a16="http://schemas.microsoft.com/office/drawing/2014/main" id="{9F86B795-E788-929E-7ADC-D57D321E5A60}"/>
              </a:ext>
            </a:extLst>
          </p:cNvPr>
          <p:cNvSpPr>
            <a:spLocks noGrp="1"/>
          </p:cNvSpPr>
          <p:nvPr>
            <p:ph type="body" sz="quarter" idx="15"/>
          </p:nvPr>
        </p:nvSpPr>
        <p:spPr>
          <a:xfrm>
            <a:off x="567263" y="4370483"/>
            <a:ext cx="3406427" cy="540185"/>
          </a:xfrm>
        </p:spPr>
        <p:txBody>
          <a:bodyPr>
            <a:noAutofit/>
          </a:bodyPr>
          <a:lstStyle>
            <a:lvl1pPr>
              <a:lnSpc>
                <a:spcPts val="2900"/>
              </a:lnSpc>
              <a:defRPr sz="2000" b="1">
                <a:solidFill>
                  <a:schemeClr val="accent1"/>
                </a:solidFill>
              </a:defRPr>
            </a:lvl1pPr>
          </a:lstStyle>
          <a:p>
            <a:pPr lvl="0"/>
            <a:r>
              <a:rPr lang="en-US" dirty="0"/>
              <a:t>Click to edit Master text</a:t>
            </a:r>
          </a:p>
        </p:txBody>
      </p:sp>
      <p:sp>
        <p:nvSpPr>
          <p:cNvPr id="9" name="Content Placeholder 2">
            <a:extLst>
              <a:ext uri="{FF2B5EF4-FFF2-40B4-BE49-F238E27FC236}">
                <a16:creationId xmlns:a16="http://schemas.microsoft.com/office/drawing/2014/main" id="{40AFE8EB-B297-44A7-DE69-42C65B8FAF64}"/>
              </a:ext>
            </a:extLst>
          </p:cNvPr>
          <p:cNvSpPr>
            <a:spLocks noGrp="1"/>
          </p:cNvSpPr>
          <p:nvPr>
            <p:ph idx="16"/>
          </p:nvPr>
        </p:nvSpPr>
        <p:spPr>
          <a:xfrm>
            <a:off x="4326464" y="4749453"/>
            <a:ext cx="3406425" cy="1470726"/>
          </a:xfrm>
        </p:spPr>
        <p:txBody>
          <a:bodyPr>
            <a:normAutofit/>
          </a:bodyPr>
          <a:lstStyle>
            <a:lvl1pPr marL="0" indent="0">
              <a:lnSpc>
                <a:spcPts val="2601"/>
              </a:lnSpc>
              <a:spcBef>
                <a:spcPts val="0"/>
              </a:spcBef>
              <a:buFontTx/>
              <a:buNone/>
              <a:defRPr sz="1801"/>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p:txBody>
      </p:sp>
      <p:sp>
        <p:nvSpPr>
          <p:cNvPr id="10" name="Text Placeholder 10">
            <a:extLst>
              <a:ext uri="{FF2B5EF4-FFF2-40B4-BE49-F238E27FC236}">
                <a16:creationId xmlns:a16="http://schemas.microsoft.com/office/drawing/2014/main" id="{E9807F3A-8637-4A74-675A-DB53DF4DC59B}"/>
              </a:ext>
            </a:extLst>
          </p:cNvPr>
          <p:cNvSpPr>
            <a:spLocks noGrp="1"/>
          </p:cNvSpPr>
          <p:nvPr>
            <p:ph type="body" sz="quarter" idx="17"/>
          </p:nvPr>
        </p:nvSpPr>
        <p:spPr>
          <a:xfrm>
            <a:off x="4326463" y="4370483"/>
            <a:ext cx="3406427" cy="540185"/>
          </a:xfrm>
        </p:spPr>
        <p:txBody>
          <a:bodyPr>
            <a:noAutofit/>
          </a:bodyPr>
          <a:lstStyle>
            <a:lvl1pPr>
              <a:lnSpc>
                <a:spcPts val="2900"/>
              </a:lnSpc>
              <a:defRPr sz="2000" b="1">
                <a:solidFill>
                  <a:schemeClr val="accent1"/>
                </a:solidFill>
              </a:defRPr>
            </a:lvl1pPr>
          </a:lstStyle>
          <a:p>
            <a:pPr lvl="0"/>
            <a:r>
              <a:rPr lang="en-US" dirty="0"/>
              <a:t>Click to edit Master text</a:t>
            </a:r>
          </a:p>
        </p:txBody>
      </p:sp>
      <p:sp>
        <p:nvSpPr>
          <p:cNvPr id="14" name="Content Placeholder 2">
            <a:extLst>
              <a:ext uri="{FF2B5EF4-FFF2-40B4-BE49-F238E27FC236}">
                <a16:creationId xmlns:a16="http://schemas.microsoft.com/office/drawing/2014/main" id="{B9288C00-70F4-F779-2E34-E21247C1DA42}"/>
              </a:ext>
            </a:extLst>
          </p:cNvPr>
          <p:cNvSpPr>
            <a:spLocks noGrp="1"/>
          </p:cNvSpPr>
          <p:nvPr>
            <p:ph idx="18"/>
          </p:nvPr>
        </p:nvSpPr>
        <p:spPr>
          <a:xfrm>
            <a:off x="8085664" y="4749453"/>
            <a:ext cx="3406425" cy="1470726"/>
          </a:xfrm>
        </p:spPr>
        <p:txBody>
          <a:bodyPr>
            <a:normAutofit/>
          </a:bodyPr>
          <a:lstStyle>
            <a:lvl1pPr marL="0" indent="0">
              <a:lnSpc>
                <a:spcPts val="2601"/>
              </a:lnSpc>
              <a:spcBef>
                <a:spcPts val="0"/>
              </a:spcBef>
              <a:buFontTx/>
              <a:buNone/>
              <a:defRPr sz="1801"/>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p:txBody>
      </p:sp>
      <p:sp>
        <p:nvSpPr>
          <p:cNvPr id="15" name="Text Placeholder 10">
            <a:extLst>
              <a:ext uri="{FF2B5EF4-FFF2-40B4-BE49-F238E27FC236}">
                <a16:creationId xmlns:a16="http://schemas.microsoft.com/office/drawing/2014/main" id="{A24D37FA-E500-CC52-4CE6-F337A6DC8F1F}"/>
              </a:ext>
            </a:extLst>
          </p:cNvPr>
          <p:cNvSpPr>
            <a:spLocks noGrp="1"/>
          </p:cNvSpPr>
          <p:nvPr>
            <p:ph type="body" sz="quarter" idx="19"/>
          </p:nvPr>
        </p:nvSpPr>
        <p:spPr>
          <a:xfrm>
            <a:off x="8085663" y="4370483"/>
            <a:ext cx="3406427" cy="540185"/>
          </a:xfrm>
        </p:spPr>
        <p:txBody>
          <a:bodyPr>
            <a:noAutofit/>
          </a:bodyPr>
          <a:lstStyle>
            <a:lvl1pPr>
              <a:lnSpc>
                <a:spcPts val="2900"/>
              </a:lnSpc>
              <a:defRPr sz="2000" b="1">
                <a:solidFill>
                  <a:schemeClr val="accent1"/>
                </a:solidFill>
              </a:defRPr>
            </a:lvl1pPr>
          </a:lstStyle>
          <a:p>
            <a:pPr lvl="0"/>
            <a:r>
              <a:rPr lang="en-US" dirty="0"/>
              <a:t>Click to edit Master text</a:t>
            </a:r>
          </a:p>
        </p:txBody>
      </p:sp>
      <p:sp>
        <p:nvSpPr>
          <p:cNvPr id="17" name="Picture Placeholder 16">
            <a:extLst>
              <a:ext uri="{FF2B5EF4-FFF2-40B4-BE49-F238E27FC236}">
                <a16:creationId xmlns:a16="http://schemas.microsoft.com/office/drawing/2014/main" id="{4F751511-885B-C47A-B052-2C43A1AADC5A}"/>
              </a:ext>
            </a:extLst>
          </p:cNvPr>
          <p:cNvSpPr>
            <a:spLocks noGrp="1"/>
          </p:cNvSpPr>
          <p:nvPr>
            <p:ph type="pic" sz="quarter" idx="20"/>
          </p:nvPr>
        </p:nvSpPr>
        <p:spPr>
          <a:xfrm>
            <a:off x="700265" y="2776362"/>
            <a:ext cx="2926080" cy="1463040"/>
          </a:xfrm>
        </p:spPr>
        <p:txBody>
          <a:bodyPr/>
          <a:lstStyle/>
          <a:p>
            <a:endParaRPr lang="en-US" dirty="0"/>
          </a:p>
        </p:txBody>
      </p:sp>
      <p:sp>
        <p:nvSpPr>
          <p:cNvPr id="19" name="Picture Placeholder 16">
            <a:extLst>
              <a:ext uri="{FF2B5EF4-FFF2-40B4-BE49-F238E27FC236}">
                <a16:creationId xmlns:a16="http://schemas.microsoft.com/office/drawing/2014/main" id="{C9C29F47-9998-5569-8EE0-7728212CA0DC}"/>
              </a:ext>
            </a:extLst>
          </p:cNvPr>
          <p:cNvSpPr>
            <a:spLocks noGrp="1"/>
          </p:cNvSpPr>
          <p:nvPr>
            <p:ph type="pic" sz="quarter" idx="21"/>
          </p:nvPr>
        </p:nvSpPr>
        <p:spPr>
          <a:xfrm>
            <a:off x="4448176" y="2776362"/>
            <a:ext cx="2926080" cy="1463040"/>
          </a:xfrm>
        </p:spPr>
        <p:txBody>
          <a:bodyPr/>
          <a:lstStyle/>
          <a:p>
            <a:endParaRPr lang="en-US" dirty="0"/>
          </a:p>
        </p:txBody>
      </p:sp>
      <p:sp>
        <p:nvSpPr>
          <p:cNvPr id="20" name="Picture Placeholder 16">
            <a:extLst>
              <a:ext uri="{FF2B5EF4-FFF2-40B4-BE49-F238E27FC236}">
                <a16:creationId xmlns:a16="http://schemas.microsoft.com/office/drawing/2014/main" id="{0D4218FA-8CA5-7FC4-26C0-48A93AE94857}"/>
              </a:ext>
            </a:extLst>
          </p:cNvPr>
          <p:cNvSpPr>
            <a:spLocks noGrp="1"/>
          </p:cNvSpPr>
          <p:nvPr>
            <p:ph type="pic" sz="quarter" idx="22"/>
          </p:nvPr>
        </p:nvSpPr>
        <p:spPr>
          <a:xfrm>
            <a:off x="8196087" y="2776362"/>
            <a:ext cx="2926080" cy="1463040"/>
          </a:xfrm>
        </p:spPr>
        <p:txBody>
          <a:bodyPr/>
          <a:lstStyle/>
          <a:p>
            <a:endParaRPr lang="en-US" dirty="0"/>
          </a:p>
        </p:txBody>
      </p:sp>
    </p:spTree>
    <p:extLst>
      <p:ext uri="{BB962C8B-B14F-4D97-AF65-F5344CB8AC3E}">
        <p14:creationId xmlns:p14="http://schemas.microsoft.com/office/powerpoint/2010/main" val="39136407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ull Quote Slide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53CCB6B-2E5E-CE40-D728-6F6075907F0C}"/>
              </a:ext>
            </a:extLst>
          </p:cNvPr>
          <p:cNvPicPr>
            <a:picLocks noChangeAspect="1"/>
          </p:cNvPicPr>
          <p:nvPr userDrawn="1"/>
        </p:nvPicPr>
        <p:blipFill>
          <a:blip r:embed="rId2"/>
          <a:src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D02348E7-BFE4-ECB8-DEE4-865A6D6A1AA4}"/>
              </a:ext>
            </a:extLst>
          </p:cNvPr>
          <p:cNvSpPr>
            <a:spLocks noGrp="1" noChangeAspect="1"/>
          </p:cNvSpPr>
          <p:nvPr>
            <p:ph type="pic" sz="quarter" idx="10"/>
          </p:nvPr>
        </p:nvSpPr>
        <p:spPr>
          <a:xfrm>
            <a:off x="6513127" y="932128"/>
            <a:ext cx="4864608" cy="4873453"/>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F9C3F28E-DAB1-CF99-F3BB-B6B303524326}"/>
              </a:ext>
            </a:extLst>
          </p:cNvPr>
          <p:cNvSpPr>
            <a:spLocks noGrp="1"/>
          </p:cNvSpPr>
          <p:nvPr>
            <p:ph type="body" sz="quarter" idx="11"/>
          </p:nvPr>
        </p:nvSpPr>
        <p:spPr>
          <a:xfrm>
            <a:off x="903818" y="2245958"/>
            <a:ext cx="5124450" cy="3036887"/>
          </a:xfrm>
        </p:spPr>
        <p:txBody>
          <a:bodyPr>
            <a:normAutofit/>
          </a:bodyPr>
          <a:lstStyle>
            <a:lvl1pPr>
              <a:lnSpc>
                <a:spcPts val="3700"/>
              </a:lnSpc>
              <a:defRPr sz="25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a:t>Click to edit Master text styles</a:t>
            </a:r>
          </a:p>
        </p:txBody>
      </p:sp>
    </p:spTree>
    <p:extLst>
      <p:ext uri="{BB962C8B-B14F-4D97-AF65-F5344CB8AC3E}">
        <p14:creationId xmlns:p14="http://schemas.microsoft.com/office/powerpoint/2010/main" val="1097487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ull Quote Slide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53CCB6B-2E5E-CE40-D728-6F6075907F0C}"/>
              </a:ext>
            </a:extLst>
          </p:cNvPr>
          <p:cNvPicPr>
            <a:picLocks noChangeAspect="1"/>
          </p:cNvPicPr>
          <p:nvPr userDrawn="1"/>
        </p:nvPicPr>
        <p:blipFill>
          <a:blip r:embed="rId2"/>
          <a:src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D02348E7-BFE4-ECB8-DEE4-865A6D6A1AA4}"/>
              </a:ext>
            </a:extLst>
          </p:cNvPr>
          <p:cNvSpPr>
            <a:spLocks noGrp="1" noChangeAspect="1"/>
          </p:cNvSpPr>
          <p:nvPr>
            <p:ph type="pic" sz="quarter" idx="10"/>
          </p:nvPr>
        </p:nvSpPr>
        <p:spPr>
          <a:xfrm>
            <a:off x="6513127" y="932128"/>
            <a:ext cx="4864608" cy="4873453"/>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F9C3F28E-DAB1-CF99-F3BB-B6B303524326}"/>
              </a:ext>
            </a:extLst>
          </p:cNvPr>
          <p:cNvSpPr>
            <a:spLocks noGrp="1"/>
          </p:cNvSpPr>
          <p:nvPr>
            <p:ph type="body" sz="quarter" idx="11"/>
          </p:nvPr>
        </p:nvSpPr>
        <p:spPr>
          <a:xfrm>
            <a:off x="903818" y="2245958"/>
            <a:ext cx="5124450" cy="3036887"/>
          </a:xfrm>
        </p:spPr>
        <p:txBody>
          <a:bodyPr>
            <a:normAutofit/>
          </a:bodyPr>
          <a:lstStyle>
            <a:lvl1pPr>
              <a:lnSpc>
                <a:spcPts val="3700"/>
              </a:lnSpc>
              <a:defRPr sz="25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a:t>Click to edit Master text styles</a:t>
            </a:r>
          </a:p>
        </p:txBody>
      </p:sp>
    </p:spTree>
    <p:extLst>
      <p:ext uri="{BB962C8B-B14F-4D97-AF65-F5344CB8AC3E}">
        <p14:creationId xmlns:p14="http://schemas.microsoft.com/office/powerpoint/2010/main" val="19413743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Side Bar Content Sild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488242" y="579616"/>
            <a:ext cx="4027314" cy="1384651"/>
          </a:xfrm>
        </p:spPr>
        <p:txBody>
          <a:bodyPr anchor="t"/>
          <a:lstStyle>
            <a:lvl1pPr>
              <a:lnSpc>
                <a:spcPts val="4500"/>
              </a:lnSpc>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88242" y="2005013"/>
            <a:ext cx="4027314" cy="4000677"/>
          </a:xfrm>
        </p:spPr>
        <p:txBody>
          <a:bodyPr>
            <a:normAutofit/>
          </a:bodyPr>
          <a:lstStyle>
            <a:lvl1pPr marL="0" indent="0">
              <a:lnSpc>
                <a:spcPts val="3001"/>
              </a:lnSpc>
              <a:spcBef>
                <a:spcPts val="0"/>
              </a:spcBef>
              <a:buFontTx/>
              <a:buNone/>
              <a:defRPr sz="2000">
                <a:solidFill>
                  <a:schemeClr val="bg1"/>
                </a:solidFill>
              </a:defRPr>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p:txBody>
      </p:sp>
      <p:sp>
        <p:nvSpPr>
          <p:cNvPr id="6" name="Slide Number Placeholder 5"/>
          <p:cNvSpPr>
            <a:spLocks noGrp="1"/>
          </p:cNvSpPr>
          <p:nvPr>
            <p:ph type="sldNum" sz="quarter" idx="12"/>
          </p:nvPr>
        </p:nvSpPr>
        <p:spPr>
          <a:xfrm>
            <a:off x="8746068" y="6356351"/>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dirty="0"/>
          </a:p>
        </p:txBody>
      </p:sp>
      <p:sp>
        <p:nvSpPr>
          <p:cNvPr id="7" name="Picture Placeholder 6">
            <a:extLst>
              <a:ext uri="{FF2B5EF4-FFF2-40B4-BE49-F238E27FC236}">
                <a16:creationId xmlns:a16="http://schemas.microsoft.com/office/drawing/2014/main" id="{F422B919-561D-CBC5-77FF-1548AA136E4A}"/>
              </a:ext>
            </a:extLst>
          </p:cNvPr>
          <p:cNvSpPr>
            <a:spLocks noGrp="1" noChangeAspect="1"/>
          </p:cNvSpPr>
          <p:nvPr>
            <p:ph type="pic" sz="quarter" idx="10"/>
          </p:nvPr>
        </p:nvSpPr>
        <p:spPr>
          <a:xfrm>
            <a:off x="5276314" y="509888"/>
            <a:ext cx="3931920" cy="3939068"/>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
        <p:nvSpPr>
          <p:cNvPr id="9" name="Picture Placeholder 6">
            <a:extLst>
              <a:ext uri="{FF2B5EF4-FFF2-40B4-BE49-F238E27FC236}">
                <a16:creationId xmlns:a16="http://schemas.microsoft.com/office/drawing/2014/main" id="{EA1524FF-FF67-5C3E-7766-90856C64294A}"/>
              </a:ext>
            </a:extLst>
          </p:cNvPr>
          <p:cNvSpPr>
            <a:spLocks noGrp="1" noChangeAspect="1"/>
          </p:cNvSpPr>
          <p:nvPr>
            <p:ph type="pic" sz="quarter" idx="13"/>
          </p:nvPr>
        </p:nvSpPr>
        <p:spPr>
          <a:xfrm>
            <a:off x="7838440" y="4529277"/>
            <a:ext cx="1737360" cy="1740522"/>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
        <p:nvSpPr>
          <p:cNvPr id="10" name="Picture Placeholder 6">
            <a:extLst>
              <a:ext uri="{FF2B5EF4-FFF2-40B4-BE49-F238E27FC236}">
                <a16:creationId xmlns:a16="http://schemas.microsoft.com/office/drawing/2014/main" id="{50DE50CD-2D51-380B-CB28-F8BBAC73D198}"/>
              </a:ext>
            </a:extLst>
          </p:cNvPr>
          <p:cNvSpPr>
            <a:spLocks noGrp="1" noChangeAspect="1"/>
          </p:cNvSpPr>
          <p:nvPr>
            <p:ph type="pic" sz="quarter" idx="14"/>
          </p:nvPr>
        </p:nvSpPr>
        <p:spPr>
          <a:xfrm>
            <a:off x="9340315" y="2576663"/>
            <a:ext cx="2313433" cy="2317636"/>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13040305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Side Bar Content Sild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488242" y="579616"/>
            <a:ext cx="4027314" cy="1384651"/>
          </a:xfrm>
        </p:spPr>
        <p:txBody>
          <a:bodyPr anchor="t"/>
          <a:lstStyle>
            <a:lvl1pPr>
              <a:lnSpc>
                <a:spcPts val="4500"/>
              </a:lnSpc>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88242" y="2005013"/>
            <a:ext cx="4027314" cy="4000677"/>
          </a:xfrm>
        </p:spPr>
        <p:txBody>
          <a:bodyPr>
            <a:normAutofit/>
          </a:bodyPr>
          <a:lstStyle>
            <a:lvl1pPr marL="0" indent="0">
              <a:lnSpc>
                <a:spcPts val="3001"/>
              </a:lnSpc>
              <a:spcBef>
                <a:spcPts val="0"/>
              </a:spcBef>
              <a:buFontTx/>
              <a:buNone/>
              <a:defRPr sz="2000">
                <a:solidFill>
                  <a:schemeClr val="bg1"/>
                </a:solidFill>
              </a:defRPr>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p:txBody>
      </p:sp>
      <p:sp>
        <p:nvSpPr>
          <p:cNvPr id="6" name="Slide Number Placeholder 5"/>
          <p:cNvSpPr>
            <a:spLocks noGrp="1"/>
          </p:cNvSpPr>
          <p:nvPr>
            <p:ph type="sldNum" sz="quarter" idx="12"/>
          </p:nvPr>
        </p:nvSpPr>
        <p:spPr>
          <a:xfrm>
            <a:off x="8746068" y="6356351"/>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dirty="0"/>
          </a:p>
        </p:txBody>
      </p:sp>
      <p:sp>
        <p:nvSpPr>
          <p:cNvPr id="11" name="Picture Placeholder 6">
            <a:extLst>
              <a:ext uri="{FF2B5EF4-FFF2-40B4-BE49-F238E27FC236}">
                <a16:creationId xmlns:a16="http://schemas.microsoft.com/office/drawing/2014/main" id="{B0238F6F-4A56-C901-F6F2-29CA683C1DA4}"/>
              </a:ext>
            </a:extLst>
          </p:cNvPr>
          <p:cNvSpPr>
            <a:spLocks noGrp="1" noChangeAspect="1"/>
          </p:cNvSpPr>
          <p:nvPr>
            <p:ph type="pic" sz="quarter" idx="13"/>
          </p:nvPr>
        </p:nvSpPr>
        <p:spPr>
          <a:xfrm>
            <a:off x="5389845" y="4302463"/>
            <a:ext cx="1828800" cy="1832128"/>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
        <p:nvSpPr>
          <p:cNvPr id="12" name="Picture Placeholder 6">
            <a:extLst>
              <a:ext uri="{FF2B5EF4-FFF2-40B4-BE49-F238E27FC236}">
                <a16:creationId xmlns:a16="http://schemas.microsoft.com/office/drawing/2014/main" id="{4CE61439-6690-9DA3-060B-734CC7F5D14F}"/>
              </a:ext>
            </a:extLst>
          </p:cNvPr>
          <p:cNvSpPr>
            <a:spLocks noGrp="1" noChangeAspect="1"/>
          </p:cNvSpPr>
          <p:nvPr>
            <p:ph type="pic" sz="quarter" idx="14"/>
          </p:nvPr>
        </p:nvSpPr>
        <p:spPr>
          <a:xfrm>
            <a:off x="7628955" y="4302463"/>
            <a:ext cx="1828800" cy="1832128"/>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
        <p:nvSpPr>
          <p:cNvPr id="13" name="Picture Placeholder 6">
            <a:extLst>
              <a:ext uri="{FF2B5EF4-FFF2-40B4-BE49-F238E27FC236}">
                <a16:creationId xmlns:a16="http://schemas.microsoft.com/office/drawing/2014/main" id="{4B1B8328-63CC-11CC-67F2-2E3EA55E8554}"/>
              </a:ext>
            </a:extLst>
          </p:cNvPr>
          <p:cNvSpPr>
            <a:spLocks noGrp="1" noChangeAspect="1"/>
          </p:cNvSpPr>
          <p:nvPr>
            <p:ph type="pic" sz="quarter" idx="15"/>
          </p:nvPr>
        </p:nvSpPr>
        <p:spPr>
          <a:xfrm>
            <a:off x="9879785" y="4302463"/>
            <a:ext cx="1828800" cy="1832128"/>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
        <p:nvSpPr>
          <p:cNvPr id="15" name="Text Placeholder 14">
            <a:extLst>
              <a:ext uri="{FF2B5EF4-FFF2-40B4-BE49-F238E27FC236}">
                <a16:creationId xmlns:a16="http://schemas.microsoft.com/office/drawing/2014/main" id="{9168D711-4114-6288-C041-B03F2311C9D4}"/>
              </a:ext>
            </a:extLst>
          </p:cNvPr>
          <p:cNvSpPr>
            <a:spLocks noGrp="1"/>
          </p:cNvSpPr>
          <p:nvPr>
            <p:ph type="body" sz="quarter" idx="16"/>
          </p:nvPr>
        </p:nvSpPr>
        <p:spPr>
          <a:xfrm>
            <a:off x="5380285" y="1441815"/>
            <a:ext cx="4689838" cy="2532062"/>
          </a:xfrm>
        </p:spPr>
        <p:txBody>
          <a:bodyPr/>
          <a:lstStyle>
            <a:lvl3pPr marL="182882" indent="0">
              <a:buNone/>
              <a:defRPr/>
            </a:lvl3pPr>
            <a:lvl4pPr marL="365765" indent="0">
              <a:buNone/>
              <a:defRPr/>
            </a:lvl4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480964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Side Bar Content Sil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EE632F8-93F2-439A-BCDB-CFADA396314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488242" y="579616"/>
            <a:ext cx="4027314" cy="1384651"/>
          </a:xfrm>
        </p:spPr>
        <p:txBody>
          <a:bodyPr anchor="t"/>
          <a:lstStyle>
            <a:lvl1pPr>
              <a:lnSpc>
                <a:spcPts val="4500"/>
              </a:lnSpc>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88242" y="2005013"/>
            <a:ext cx="4027314" cy="4000677"/>
          </a:xfrm>
        </p:spPr>
        <p:txBody>
          <a:bodyPr>
            <a:normAutofit/>
          </a:bodyPr>
          <a:lstStyle>
            <a:lvl1pPr marL="0" indent="0">
              <a:lnSpc>
                <a:spcPts val="3001"/>
              </a:lnSpc>
              <a:spcBef>
                <a:spcPts val="0"/>
              </a:spcBef>
              <a:buFontTx/>
              <a:buNone/>
              <a:defRPr sz="2000">
                <a:solidFill>
                  <a:schemeClr val="bg1"/>
                </a:solidFill>
              </a:defRPr>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p:txBody>
      </p:sp>
      <p:sp>
        <p:nvSpPr>
          <p:cNvPr id="5" name="Picture Placeholder 4">
            <a:extLst>
              <a:ext uri="{FF2B5EF4-FFF2-40B4-BE49-F238E27FC236}">
                <a16:creationId xmlns:a16="http://schemas.microsoft.com/office/drawing/2014/main" id="{FD189768-151C-B4F9-B56E-13BFD9A630D3}"/>
              </a:ext>
            </a:extLst>
          </p:cNvPr>
          <p:cNvSpPr>
            <a:spLocks noGrp="1"/>
          </p:cNvSpPr>
          <p:nvPr>
            <p:ph type="pic" sz="quarter" idx="10"/>
          </p:nvPr>
        </p:nvSpPr>
        <p:spPr>
          <a:xfrm>
            <a:off x="4748785" y="0"/>
            <a:ext cx="7443216" cy="6720840"/>
          </a:xfrm>
        </p:spPr>
        <p:txBody>
          <a:bodyPr/>
          <a:lstStyle/>
          <a:p>
            <a:endParaRPr lang="en-US" dirty="0"/>
          </a:p>
        </p:txBody>
      </p:sp>
    </p:spTree>
    <p:extLst>
      <p:ext uri="{BB962C8B-B14F-4D97-AF65-F5344CB8AC3E}">
        <p14:creationId xmlns:p14="http://schemas.microsoft.com/office/powerpoint/2010/main" val="41210468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770467" y="669929"/>
            <a:ext cx="10515600" cy="797630"/>
          </a:xfrm>
        </p:spPr>
        <p:txBody>
          <a:bodyPr anchor="t">
            <a:normAutofit/>
          </a:bodyPr>
          <a:lstStyle>
            <a:lvl1pPr>
              <a:lnSpc>
                <a:spcPts val="5001"/>
              </a:lnSpc>
              <a:defRPr sz="4201">
                <a:solidFill>
                  <a:schemeClr val="bg1"/>
                </a:solidFill>
                <a:latin typeface="Verdana" panose="020B0604030504040204" pitchFamily="34" charset="0"/>
                <a:ea typeface="Verdana" panose="020B060403050404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905931" y="2131126"/>
            <a:ext cx="5528736" cy="562069"/>
          </a:xfrm>
        </p:spPr>
        <p:txBody>
          <a:bodyPr>
            <a:normAutofit/>
          </a:bodyPr>
          <a:lstStyle>
            <a:lvl1pPr marL="0" indent="0">
              <a:lnSpc>
                <a:spcPts val="3100"/>
              </a:lnSpc>
              <a:spcBef>
                <a:spcPts val="0"/>
              </a:spcBef>
              <a:buFontTx/>
              <a:buNone/>
              <a:defRPr sz="2601" b="1">
                <a:solidFill>
                  <a:schemeClr val="bg1"/>
                </a:solidFill>
                <a:latin typeface="Verdana" panose="020B0604030504040204" pitchFamily="34" charset="0"/>
                <a:ea typeface="Verdana" panose="020B0604030504040204" pitchFamily="34" charset="0"/>
              </a:defRPr>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Name</a:t>
            </a:r>
          </a:p>
        </p:txBody>
      </p:sp>
      <p:sp>
        <p:nvSpPr>
          <p:cNvPr id="12" name="Content Placeholder 2">
            <a:extLst>
              <a:ext uri="{FF2B5EF4-FFF2-40B4-BE49-F238E27FC236}">
                <a16:creationId xmlns:a16="http://schemas.microsoft.com/office/drawing/2014/main" id="{68271603-1253-4544-65EA-73C6AF1C50E1}"/>
              </a:ext>
            </a:extLst>
          </p:cNvPr>
          <p:cNvSpPr>
            <a:spLocks noGrp="1"/>
          </p:cNvSpPr>
          <p:nvPr>
            <p:ph idx="20" hasCustomPrompt="1"/>
          </p:nvPr>
        </p:nvSpPr>
        <p:spPr>
          <a:xfrm>
            <a:off x="905931" y="2616549"/>
            <a:ext cx="5528736" cy="562069"/>
          </a:xfrm>
        </p:spPr>
        <p:txBody>
          <a:bodyPr>
            <a:normAutofit/>
          </a:bodyPr>
          <a:lstStyle>
            <a:lvl1pPr marL="0" indent="0">
              <a:lnSpc>
                <a:spcPts val="3001"/>
              </a:lnSpc>
              <a:spcBef>
                <a:spcPts val="0"/>
              </a:spcBef>
              <a:buFontTx/>
              <a:buNone/>
              <a:defRPr sz="2400" b="0">
                <a:solidFill>
                  <a:schemeClr val="bg1"/>
                </a:solidFill>
                <a:latin typeface="Verdana" panose="020B0604030504040204" pitchFamily="34" charset="0"/>
                <a:ea typeface="Verdana" panose="020B0604030504040204" pitchFamily="34" charset="0"/>
              </a:defRPr>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Title</a:t>
            </a:r>
          </a:p>
        </p:txBody>
      </p:sp>
      <p:sp>
        <p:nvSpPr>
          <p:cNvPr id="13" name="Content Placeholder 2">
            <a:extLst>
              <a:ext uri="{FF2B5EF4-FFF2-40B4-BE49-F238E27FC236}">
                <a16:creationId xmlns:a16="http://schemas.microsoft.com/office/drawing/2014/main" id="{F6EDDAA2-DA1A-9990-C093-D9DA452DEB1C}"/>
              </a:ext>
            </a:extLst>
          </p:cNvPr>
          <p:cNvSpPr>
            <a:spLocks noGrp="1"/>
          </p:cNvSpPr>
          <p:nvPr>
            <p:ph idx="21" hasCustomPrompt="1"/>
          </p:nvPr>
        </p:nvSpPr>
        <p:spPr>
          <a:xfrm>
            <a:off x="905931" y="3034238"/>
            <a:ext cx="5528736" cy="562069"/>
          </a:xfrm>
        </p:spPr>
        <p:txBody>
          <a:bodyPr>
            <a:normAutofit/>
          </a:bodyPr>
          <a:lstStyle>
            <a:lvl1pPr marL="0" indent="0">
              <a:lnSpc>
                <a:spcPts val="3001"/>
              </a:lnSpc>
              <a:spcBef>
                <a:spcPts val="0"/>
              </a:spcBef>
              <a:buFontTx/>
              <a:buNone/>
              <a:defRPr sz="2400" b="1">
                <a:solidFill>
                  <a:schemeClr val="bg1"/>
                </a:solidFill>
                <a:latin typeface="Verdana" panose="020B0604030504040204" pitchFamily="34" charset="0"/>
                <a:ea typeface="Verdana" panose="020B0604030504040204" pitchFamily="34" charset="0"/>
              </a:defRPr>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email</a:t>
            </a:r>
          </a:p>
        </p:txBody>
      </p:sp>
      <p:sp>
        <p:nvSpPr>
          <p:cNvPr id="16" name="Content Placeholder 2">
            <a:extLst>
              <a:ext uri="{FF2B5EF4-FFF2-40B4-BE49-F238E27FC236}">
                <a16:creationId xmlns:a16="http://schemas.microsoft.com/office/drawing/2014/main" id="{3BA97312-39DF-C065-5620-972D15AE5AD8}"/>
              </a:ext>
            </a:extLst>
          </p:cNvPr>
          <p:cNvSpPr>
            <a:spLocks noGrp="1"/>
          </p:cNvSpPr>
          <p:nvPr>
            <p:ph idx="22" hasCustomPrompt="1"/>
          </p:nvPr>
        </p:nvSpPr>
        <p:spPr>
          <a:xfrm>
            <a:off x="905931" y="3451926"/>
            <a:ext cx="5528736" cy="562069"/>
          </a:xfrm>
        </p:spPr>
        <p:txBody>
          <a:bodyPr>
            <a:normAutofit/>
          </a:bodyPr>
          <a:lstStyle>
            <a:lvl1pPr marL="0" indent="0">
              <a:lnSpc>
                <a:spcPts val="3001"/>
              </a:lnSpc>
              <a:spcBef>
                <a:spcPts val="0"/>
              </a:spcBef>
              <a:buFontTx/>
              <a:buNone/>
              <a:defRPr sz="2400" b="1">
                <a:solidFill>
                  <a:schemeClr val="bg1"/>
                </a:solidFill>
                <a:latin typeface="Verdana" panose="020B0604030504040204" pitchFamily="34" charset="0"/>
                <a:ea typeface="Verdana" panose="020B0604030504040204" pitchFamily="34" charset="0"/>
              </a:defRPr>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phone</a:t>
            </a:r>
          </a:p>
        </p:txBody>
      </p:sp>
    </p:spTree>
    <p:extLst>
      <p:ext uri="{BB962C8B-B14F-4D97-AF65-F5344CB8AC3E}">
        <p14:creationId xmlns:p14="http://schemas.microsoft.com/office/powerpoint/2010/main" val="4269739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9" y="444149"/>
            <a:ext cx="10515600" cy="797630"/>
          </a:xfrm>
        </p:spPr>
        <p:txBody>
          <a:bodyPr anchor="t"/>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567264" y="1577267"/>
            <a:ext cx="5630336" cy="4351338"/>
          </a:xfrm>
        </p:spPr>
        <p:txBody>
          <a:bodyPr>
            <a:normAutofit/>
          </a:bodyPr>
          <a:lstStyle>
            <a:lvl1pPr marL="0" indent="0">
              <a:lnSpc>
                <a:spcPts val="3100"/>
              </a:lnSpc>
              <a:spcBef>
                <a:spcPts val="0"/>
              </a:spcBef>
              <a:buFontTx/>
              <a:buNone/>
              <a:defRPr sz="2100">
                <a:latin typeface="Aptos" panose="020B0004020202020204" pitchFamily="34" charset="0"/>
              </a:defRPr>
            </a:lvl1pPr>
            <a:lvl2pPr marL="182882" indent="-182882">
              <a:lnSpc>
                <a:spcPts val="3100"/>
              </a:lnSpc>
              <a:spcBef>
                <a:spcPts val="800"/>
              </a:spcBef>
              <a:buSzPct val="100000"/>
              <a:buFont typeface="Arial" panose="020B0604020202020204" pitchFamily="34" charset="0"/>
              <a:buChar char="•"/>
              <a:defRPr sz="2100">
                <a:latin typeface="Aptos" panose="020B0004020202020204" pitchFamily="34" charset="0"/>
              </a:defRPr>
            </a:lvl2pPr>
            <a:lvl3pPr>
              <a:defRPr sz="2100"/>
            </a:lvl3pPr>
            <a:lvl4pPr>
              <a:defRPr sz="2100"/>
            </a:lvl4pPr>
            <a:lvl5pPr>
              <a:defRPr sz="2100"/>
            </a:lvl5p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a:xfrm>
            <a:off x="8746068" y="6356351"/>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410699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t="86977"/>
          <a:stretch>
            <a:fillRect/>
          </a:stretch>
        </p:blipFill>
        <p:spPr>
          <a:xfrm>
            <a:off x="0" y="5964865"/>
            <a:ext cx="12192000" cy="893138"/>
          </a:xfrm>
          <a:prstGeom prst="rect">
            <a:avLst/>
          </a:prstGeom>
        </p:spPr>
      </p:pic>
      <p:pic>
        <p:nvPicPr>
          <p:cNvPr id="2" name="bg object 16">
            <a:extLst>
              <a:ext uri="{FF2B5EF4-FFF2-40B4-BE49-F238E27FC236}">
                <a16:creationId xmlns:a16="http://schemas.microsoft.com/office/drawing/2014/main" id="{CC039DCB-53D6-BEA2-A023-1C83E25814B9}"/>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43835"/>
          <a:stretch>
            <a:fillRect/>
          </a:stretch>
        </p:blipFill>
        <p:spPr bwMode="auto">
          <a:xfrm>
            <a:off x="0" y="0"/>
            <a:ext cx="12192000" cy="1509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15600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Agenda Sidebar (Light Teal)">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1D83E7-5B7D-33BA-BD65-DB8927518CE6}"/>
              </a:ext>
            </a:extLst>
          </p:cNvPr>
          <p:cNvSpPr>
            <a:spLocks noGrp="1"/>
          </p:cNvSpPr>
          <p:nvPr>
            <p:ph type="title" hasCustomPrompt="1"/>
          </p:nvPr>
        </p:nvSpPr>
        <p:spPr>
          <a:xfrm rot="16200000">
            <a:off x="8461414" y="3135164"/>
            <a:ext cx="6865751" cy="595420"/>
          </a:xfrm>
          <a:prstGeom prst="rect">
            <a:avLst/>
          </a:prstGeom>
          <a:solidFill>
            <a:schemeClr val="accent1"/>
          </a:solidFill>
        </p:spPr>
        <p:txBody>
          <a:bodyPr vert="horz" lIns="91440" tIns="45720" rIns="91440" bIns="45720" rtlCol="0" anchor="ctr">
            <a:noAutofit/>
          </a:bodyPr>
          <a:lstStyle>
            <a:lvl1pPr algn="ctr">
              <a:buClr>
                <a:schemeClr val="bg1"/>
              </a:buClr>
              <a:defRPr>
                <a:solidFill>
                  <a:schemeClr val="bg1"/>
                </a:solidFill>
              </a:defRPr>
            </a:lvl1pPr>
          </a:lstStyle>
          <a:p>
            <a:r>
              <a:rPr lang="en-US"/>
              <a:t>Agenda title style</a:t>
            </a:r>
          </a:p>
        </p:txBody>
      </p:sp>
      <p:sp>
        <p:nvSpPr>
          <p:cNvPr id="4" name="Text Placeholder 2">
            <a:extLst>
              <a:ext uri="{FF2B5EF4-FFF2-40B4-BE49-F238E27FC236}">
                <a16:creationId xmlns:a16="http://schemas.microsoft.com/office/drawing/2014/main" id="{1A7A5F4A-7EF8-1987-890A-66D2DD6649C2}"/>
              </a:ext>
            </a:extLst>
          </p:cNvPr>
          <p:cNvSpPr>
            <a:spLocks noGrp="1"/>
          </p:cNvSpPr>
          <p:nvPr>
            <p:ph idx="1" hasCustomPrompt="1"/>
          </p:nvPr>
        </p:nvSpPr>
        <p:spPr>
          <a:xfrm>
            <a:off x="500423" y="418214"/>
            <a:ext cx="10635410" cy="6053470"/>
          </a:xfrm>
          <a:prstGeom prst="rect">
            <a:avLst/>
          </a:prstGeom>
        </p:spPr>
        <p:txBody>
          <a:bodyPr vert="horz" lIns="91440" tIns="45720" rIns="91440" bIns="45720" rtlCol="0">
            <a:noAutofit/>
          </a:bodyPr>
          <a:lstStyle>
            <a:lvl1pPr marL="0" indent="0">
              <a:lnSpc>
                <a:spcPct val="100000"/>
              </a:lnSpc>
              <a:spcBef>
                <a:spcPts val="1001"/>
              </a:spcBef>
              <a:spcAft>
                <a:spcPts val="1001"/>
              </a:spcAft>
              <a:buClr>
                <a:schemeClr val="bg1"/>
              </a:buClr>
              <a:buFont typeface="Arial" panose="020B0604020202020204" pitchFamily="34" charset="0"/>
              <a:buNone/>
              <a:defRPr sz="2000" b="0" i="0">
                <a:solidFill>
                  <a:schemeClr val="bg1"/>
                </a:solidFill>
                <a:latin typeface="Aptos Light" panose="020B0004020202020204" pitchFamily="34" charset="0"/>
              </a:defRPr>
            </a:lvl1pPr>
            <a:lvl2pPr marL="283468" indent="-182882">
              <a:lnSpc>
                <a:spcPct val="100000"/>
              </a:lnSpc>
              <a:spcBef>
                <a:spcPts val="1001"/>
              </a:spcBef>
              <a:spcAft>
                <a:spcPts val="1001"/>
              </a:spcAft>
              <a:buClr>
                <a:schemeClr val="bg1"/>
              </a:buClr>
              <a:buFont typeface="Arial" panose="020B0604020202020204" pitchFamily="34" charset="0"/>
              <a:buChar char="•"/>
              <a:defRPr sz="2000" b="0" i="0">
                <a:solidFill>
                  <a:schemeClr val="bg1"/>
                </a:solidFill>
                <a:latin typeface="Aptos Light" panose="020B0004020202020204" pitchFamily="34" charset="0"/>
              </a:defRPr>
            </a:lvl2pPr>
            <a:lvl3pPr marL="283468" indent="-283468">
              <a:lnSpc>
                <a:spcPct val="100000"/>
              </a:lnSpc>
              <a:spcBef>
                <a:spcPts val="1001"/>
              </a:spcBef>
              <a:spcAft>
                <a:spcPts val="1001"/>
              </a:spcAft>
              <a:buClr>
                <a:srgbClr val="24366A"/>
              </a:buClr>
              <a:buFont typeface="Arial" panose="020B0604020202020204" pitchFamily="34" charset="0"/>
              <a:buChar char="•"/>
              <a:defRPr/>
            </a:lvl3pPr>
            <a:lvl4pPr marL="566935" indent="-182882">
              <a:lnSpc>
                <a:spcPct val="100000"/>
              </a:lnSpc>
              <a:spcBef>
                <a:spcPts val="1001"/>
              </a:spcBef>
              <a:spcAft>
                <a:spcPts val="1001"/>
              </a:spcAft>
              <a:buClr>
                <a:schemeClr val="bg1"/>
              </a:buClr>
              <a:buFont typeface="Arial" panose="020B0604020202020204" pitchFamily="34" charset="0"/>
              <a:buChar char="•"/>
              <a:defRPr sz="2000" b="0" i="0">
                <a:solidFill>
                  <a:schemeClr val="bg1"/>
                </a:solidFill>
                <a:latin typeface="Aptos Light" panose="020B0004020202020204" pitchFamily="34" charset="0"/>
              </a:defRPr>
            </a:lvl4pPr>
            <a:lvl5pPr indent="0">
              <a:lnSpc>
                <a:spcPct val="100000"/>
              </a:lnSpc>
              <a:buNone/>
              <a:defRPr/>
            </a:lvl5pPr>
          </a:lstStyle>
          <a:p>
            <a:pPr lvl="0"/>
            <a:r>
              <a:rPr lang="en-US"/>
              <a:t>Master Text Style</a:t>
            </a:r>
          </a:p>
          <a:p>
            <a:pPr lvl="0"/>
            <a:r>
              <a:rPr lang="en-US"/>
              <a:t>First Level</a:t>
            </a:r>
          </a:p>
          <a:p>
            <a:pPr lvl="1"/>
            <a:r>
              <a:rPr lang="en-US"/>
              <a:t>Second level</a:t>
            </a:r>
          </a:p>
          <a:p>
            <a:pPr lvl="3"/>
            <a:r>
              <a:rPr lang="en-US"/>
              <a:t>Third level</a:t>
            </a:r>
          </a:p>
        </p:txBody>
      </p:sp>
    </p:spTree>
    <p:extLst>
      <p:ext uri="{BB962C8B-B14F-4D97-AF65-F5344CB8AC3E}">
        <p14:creationId xmlns:p14="http://schemas.microsoft.com/office/powerpoint/2010/main" val="39179214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82400" cy="990600"/>
          </a:xfrm>
        </p:spPr>
        <p:txBody>
          <a:bodyPr/>
          <a:lstStyle/>
          <a:p>
            <a:r>
              <a:rPr lang="en-US"/>
              <a:t>Click to edit Master title style</a:t>
            </a:r>
          </a:p>
        </p:txBody>
      </p:sp>
      <p:sp>
        <p:nvSpPr>
          <p:cNvPr id="3" name="Chart Placeholder 2"/>
          <p:cNvSpPr>
            <a:spLocks noGrp="1"/>
          </p:cNvSpPr>
          <p:nvPr>
            <p:ph type="chart" idx="1"/>
          </p:nvPr>
        </p:nvSpPr>
        <p:spPr>
          <a:xfrm>
            <a:off x="914400" y="1371600"/>
            <a:ext cx="10363200" cy="4724400"/>
          </a:xfrm>
        </p:spPr>
        <p:txBody>
          <a:bodyPr rtlCol="0">
            <a:normAutofit/>
          </a:bodyPr>
          <a:lstStyle/>
          <a:p>
            <a:pPr lvl="0"/>
            <a:endParaRPr lang="en-US" noProof="0" dirty="0"/>
          </a:p>
        </p:txBody>
      </p:sp>
    </p:spTree>
    <p:extLst>
      <p:ext uri="{BB962C8B-B14F-4D97-AF65-F5344CB8AC3E}">
        <p14:creationId xmlns:p14="http://schemas.microsoft.com/office/powerpoint/2010/main" val="6305211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Agenda Sidebar (Teal)">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1D83E7-5B7D-33BA-BD65-DB8927518CE6}"/>
              </a:ext>
            </a:extLst>
          </p:cNvPr>
          <p:cNvSpPr>
            <a:spLocks noGrp="1"/>
          </p:cNvSpPr>
          <p:nvPr>
            <p:ph type="title" hasCustomPrompt="1"/>
          </p:nvPr>
        </p:nvSpPr>
        <p:spPr>
          <a:xfrm rot="16200000">
            <a:off x="8461414" y="3135164"/>
            <a:ext cx="6865751" cy="595420"/>
          </a:xfrm>
          <a:prstGeom prst="rect">
            <a:avLst/>
          </a:prstGeom>
          <a:solidFill>
            <a:schemeClr val="tx2"/>
          </a:solidFill>
        </p:spPr>
        <p:txBody>
          <a:bodyPr vert="horz" lIns="91440" tIns="45720" rIns="91440" bIns="45720" rtlCol="0" anchor="ctr">
            <a:noAutofit/>
          </a:bodyPr>
          <a:lstStyle>
            <a:lvl1pPr algn="ctr">
              <a:buClr>
                <a:schemeClr val="bg1"/>
              </a:buClr>
              <a:defRPr>
                <a:solidFill>
                  <a:srgbClr val="FFFFFF"/>
                </a:solidFill>
              </a:defRPr>
            </a:lvl1pPr>
          </a:lstStyle>
          <a:p>
            <a:r>
              <a:rPr lang="en-US"/>
              <a:t>Agenda title style</a:t>
            </a:r>
          </a:p>
        </p:txBody>
      </p:sp>
      <p:sp>
        <p:nvSpPr>
          <p:cNvPr id="4" name="Text Placeholder 2">
            <a:extLst>
              <a:ext uri="{FF2B5EF4-FFF2-40B4-BE49-F238E27FC236}">
                <a16:creationId xmlns:a16="http://schemas.microsoft.com/office/drawing/2014/main" id="{CBF14CA2-2A96-BA05-8CAB-8F0AB0299413}"/>
              </a:ext>
            </a:extLst>
          </p:cNvPr>
          <p:cNvSpPr>
            <a:spLocks noGrp="1"/>
          </p:cNvSpPr>
          <p:nvPr>
            <p:ph idx="1" hasCustomPrompt="1"/>
          </p:nvPr>
        </p:nvSpPr>
        <p:spPr>
          <a:xfrm>
            <a:off x="500423" y="418214"/>
            <a:ext cx="10635410" cy="6053470"/>
          </a:xfrm>
          <a:prstGeom prst="rect">
            <a:avLst/>
          </a:prstGeom>
        </p:spPr>
        <p:txBody>
          <a:bodyPr vert="horz" lIns="91440" tIns="45720" rIns="91440" bIns="45720" rtlCol="0">
            <a:noAutofit/>
          </a:bodyPr>
          <a:lstStyle>
            <a:lvl1pPr marL="0" indent="0">
              <a:lnSpc>
                <a:spcPct val="100000"/>
              </a:lnSpc>
              <a:spcBef>
                <a:spcPts val="1001"/>
              </a:spcBef>
              <a:spcAft>
                <a:spcPts val="1001"/>
              </a:spcAft>
              <a:buClr>
                <a:schemeClr val="bg1"/>
              </a:buClr>
              <a:buFont typeface="Arial" panose="020B0604020202020204" pitchFamily="34" charset="0"/>
              <a:buNone/>
              <a:defRPr sz="2000" b="0" i="0">
                <a:solidFill>
                  <a:schemeClr val="bg1"/>
                </a:solidFill>
                <a:latin typeface="Aptos Light" panose="020B0004020202020204" pitchFamily="34" charset="0"/>
              </a:defRPr>
            </a:lvl1pPr>
            <a:lvl2pPr marL="283468" indent="-182882">
              <a:lnSpc>
                <a:spcPct val="100000"/>
              </a:lnSpc>
              <a:spcBef>
                <a:spcPts val="1001"/>
              </a:spcBef>
              <a:spcAft>
                <a:spcPts val="1001"/>
              </a:spcAft>
              <a:buClr>
                <a:schemeClr val="bg1"/>
              </a:buClr>
              <a:buFont typeface="Arial" panose="020B0604020202020204" pitchFamily="34" charset="0"/>
              <a:buChar char="•"/>
              <a:defRPr sz="2000" b="0" i="0">
                <a:solidFill>
                  <a:schemeClr val="bg1"/>
                </a:solidFill>
                <a:latin typeface="Aptos Light" panose="020B0004020202020204" pitchFamily="34" charset="0"/>
              </a:defRPr>
            </a:lvl2pPr>
            <a:lvl3pPr marL="283468" indent="-283468">
              <a:lnSpc>
                <a:spcPct val="100000"/>
              </a:lnSpc>
              <a:spcBef>
                <a:spcPts val="1001"/>
              </a:spcBef>
              <a:spcAft>
                <a:spcPts val="1001"/>
              </a:spcAft>
              <a:buClr>
                <a:srgbClr val="24366A"/>
              </a:buClr>
              <a:buFont typeface="Arial" panose="020B0604020202020204" pitchFamily="34" charset="0"/>
              <a:buChar char="•"/>
              <a:defRPr/>
            </a:lvl3pPr>
            <a:lvl4pPr marL="566935" indent="-182882">
              <a:lnSpc>
                <a:spcPct val="100000"/>
              </a:lnSpc>
              <a:spcBef>
                <a:spcPts val="1001"/>
              </a:spcBef>
              <a:spcAft>
                <a:spcPts val="1001"/>
              </a:spcAft>
              <a:buClr>
                <a:schemeClr val="bg1"/>
              </a:buClr>
              <a:buFont typeface="Arial" panose="020B0604020202020204" pitchFamily="34" charset="0"/>
              <a:buChar char="•"/>
              <a:defRPr sz="2000" b="0" i="0">
                <a:solidFill>
                  <a:schemeClr val="bg1"/>
                </a:solidFill>
                <a:latin typeface="Aptos Light" panose="020B0004020202020204" pitchFamily="34" charset="0"/>
              </a:defRPr>
            </a:lvl4pPr>
            <a:lvl5pPr indent="0">
              <a:lnSpc>
                <a:spcPct val="100000"/>
              </a:lnSpc>
              <a:buNone/>
              <a:defRPr/>
            </a:lvl5pPr>
          </a:lstStyle>
          <a:p>
            <a:pPr lvl="0"/>
            <a:r>
              <a:rPr lang="en-US"/>
              <a:t>Master Text Style</a:t>
            </a:r>
          </a:p>
          <a:p>
            <a:pPr lvl="0"/>
            <a:r>
              <a:rPr lang="en-US"/>
              <a:t>First Level</a:t>
            </a:r>
          </a:p>
          <a:p>
            <a:pPr lvl="1"/>
            <a:r>
              <a:rPr lang="en-US"/>
              <a:t>Second level</a:t>
            </a:r>
          </a:p>
          <a:p>
            <a:pPr lvl="3"/>
            <a:r>
              <a:rPr lang="en-US"/>
              <a:t>Third level</a:t>
            </a:r>
          </a:p>
        </p:txBody>
      </p:sp>
    </p:spTree>
    <p:extLst>
      <p:ext uri="{BB962C8B-B14F-4D97-AF65-F5344CB8AC3E}">
        <p14:creationId xmlns:p14="http://schemas.microsoft.com/office/powerpoint/2010/main" val="7321980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6A2E5-789D-B61D-6072-56C231A0A3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C66194-D16E-F9D3-2D9E-76A2ED7A3C0A}"/>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EE5A1046-86D5-F037-8139-5C7E8296270E}"/>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6565700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a:xfrm>
            <a:off x="9102749" y="6356350"/>
            <a:ext cx="2303760" cy="365125"/>
          </a:xfrm>
          <a:prstGeom prst="rect">
            <a:avLst/>
          </a:prstGeom>
        </p:spPr>
        <p:txBody>
          <a:bodyPr anchor="ctr"/>
          <a:lstStyle>
            <a:lvl1pPr algn="l">
              <a:defRPr sz="1100" b="0" i="0">
                <a:solidFill>
                  <a:schemeClr val="bg1"/>
                </a:solidFill>
                <a:latin typeface="Trebuchet MS" charset="0"/>
                <a:ea typeface="Trebuchet MS" charset="0"/>
                <a:cs typeface="Trebuchet MS" charset="0"/>
              </a:defRPr>
            </a:lvl1pPr>
          </a:lstStyle>
          <a:p>
            <a:endParaRPr lang="en-US" dirty="0">
              <a:solidFill>
                <a:prstClr val="white"/>
              </a:solidFill>
            </a:endParaRPr>
          </a:p>
        </p:txBody>
      </p:sp>
      <p:sp>
        <p:nvSpPr>
          <p:cNvPr id="14" name="Slide Number Placeholder 5"/>
          <p:cNvSpPr>
            <a:spLocks noGrp="1"/>
          </p:cNvSpPr>
          <p:nvPr>
            <p:ph type="sldNum" sz="quarter" idx="12"/>
          </p:nvPr>
        </p:nvSpPr>
        <p:spPr>
          <a:xfrm>
            <a:off x="11460937" y="6356351"/>
            <a:ext cx="525380" cy="365125"/>
          </a:xfrm>
          <a:prstGeom prst="rect">
            <a:avLst/>
          </a:prstGeom>
        </p:spPr>
        <p:txBody>
          <a:bodyPr anchor="ctr"/>
          <a:lstStyle>
            <a:lvl1pPr algn="r">
              <a:defRPr sz="1100" b="0" i="0">
                <a:solidFill>
                  <a:schemeClr val="bg1"/>
                </a:solidFill>
                <a:latin typeface="Trebuchet MS" charset="0"/>
                <a:ea typeface="Trebuchet MS" charset="0"/>
                <a:cs typeface="Trebuchet MS" charset="0"/>
              </a:defRPr>
            </a:lvl1pPr>
          </a:lstStyle>
          <a:p>
            <a:fld id="{E4A090AA-88D7-3A4D-B871-835E6B4EE38F}" type="slidenum">
              <a:rPr lang="en-US" smtClean="0">
                <a:solidFill>
                  <a:prstClr val="white"/>
                </a:solidFill>
              </a:rPr>
              <a:pPr/>
              <a:t>‹#›</a:t>
            </a:fld>
            <a:endParaRPr lang="en-US" dirty="0">
              <a:solidFill>
                <a:prstClr val="white"/>
              </a:solidFill>
            </a:endParaRPr>
          </a:p>
        </p:txBody>
      </p:sp>
      <p:sp>
        <p:nvSpPr>
          <p:cNvPr id="17" name="Content Placeholder 2"/>
          <p:cNvSpPr>
            <a:spLocks noGrp="1"/>
          </p:cNvSpPr>
          <p:nvPr>
            <p:ph idx="13"/>
          </p:nvPr>
        </p:nvSpPr>
        <p:spPr>
          <a:xfrm>
            <a:off x="838199" y="1825625"/>
            <a:ext cx="5003801" cy="4530724"/>
          </a:xfrm>
        </p:spPr>
        <p:txBody>
          <a:bodyPr/>
          <a:lstStyle>
            <a:lvl1pPr>
              <a:defRPr>
                <a:solidFill>
                  <a:srgbClr val="24366A"/>
                </a:solidFill>
              </a:defRPr>
            </a:lvl1pPr>
            <a:lvl2pPr>
              <a:defRPr>
                <a:solidFill>
                  <a:srgbClr val="24366A"/>
                </a:solidFill>
              </a:defRPr>
            </a:lvl2pPr>
            <a:lvl3pPr>
              <a:defRPr>
                <a:solidFill>
                  <a:srgbClr val="24366A"/>
                </a:solidFill>
              </a:defRPr>
            </a:lvl3pPr>
            <a:lvl4pPr>
              <a:defRPr>
                <a:solidFill>
                  <a:srgbClr val="24366A"/>
                </a:solidFill>
              </a:defRPr>
            </a:lvl4pPr>
            <a:lvl5pPr>
              <a:defRPr>
                <a:solidFill>
                  <a:srgbClr val="24366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2245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EA492EF-208A-4B66-805B-D8411F449898}" type="slidenum">
              <a:rPr lang="en-US" smtClean="0"/>
              <a:t>‹#›</a:t>
            </a:fld>
            <a:endParaRPr lang="en-US" dirty="0"/>
          </a:p>
        </p:txBody>
      </p:sp>
    </p:spTree>
    <p:extLst>
      <p:ext uri="{BB962C8B-B14F-4D97-AF65-F5344CB8AC3E}">
        <p14:creationId xmlns:p14="http://schemas.microsoft.com/office/powerpoint/2010/main" val="20184395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cxnSp>
        <p:nvCxnSpPr>
          <p:cNvPr id="8" name="Straight Connector 7"/>
          <p:cNvCxnSpPr/>
          <p:nvPr userDrawn="1"/>
        </p:nvCxnSpPr>
        <p:spPr>
          <a:xfrm>
            <a:off x="394606" y="971552"/>
            <a:ext cx="11174187"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477797" y="1342769"/>
            <a:ext cx="3542270" cy="4561643"/>
          </a:xfrm>
          <a:prstGeom prst="rect">
            <a:avLst/>
          </a:prstGeom>
          <a:solidFill>
            <a:srgbClr val="619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0" name="Rectangle 9"/>
          <p:cNvSpPr/>
          <p:nvPr userDrawn="1"/>
        </p:nvSpPr>
        <p:spPr>
          <a:xfrm>
            <a:off x="4020066" y="1342769"/>
            <a:ext cx="7537620" cy="4561643"/>
          </a:xfrm>
          <a:prstGeom prst="rect">
            <a:avLst/>
          </a:prstGeom>
          <a:solidFill>
            <a:srgbClr val="E6E6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endParaRPr lang="en-US" sz="1801" dirty="0">
              <a:solidFill>
                <a:schemeClr val="tx1">
                  <a:lumMod val="65000"/>
                  <a:lumOff val="35000"/>
                </a:schemeClr>
              </a:solidFill>
            </a:endParaRPr>
          </a:p>
        </p:txBody>
      </p:sp>
      <p:sp>
        <p:nvSpPr>
          <p:cNvPr id="11" name="Rectangle 10"/>
          <p:cNvSpPr/>
          <p:nvPr userDrawn="1"/>
        </p:nvSpPr>
        <p:spPr>
          <a:xfrm>
            <a:off x="477795" y="5904411"/>
            <a:ext cx="11079890" cy="271848"/>
          </a:xfrm>
          <a:prstGeom prst="rect">
            <a:avLst/>
          </a:prstGeom>
          <a:solidFill>
            <a:srgbClr val="A8C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5" name="Footer Placeholder 4"/>
          <p:cNvSpPr>
            <a:spLocks noGrp="1"/>
          </p:cNvSpPr>
          <p:nvPr>
            <p:ph type="ftr" sz="quarter" idx="11"/>
          </p:nvPr>
        </p:nvSpPr>
        <p:spPr>
          <a:xfrm>
            <a:off x="4038602" y="6356351"/>
            <a:ext cx="4114800" cy="365125"/>
          </a:xfrm>
        </p:spPr>
        <p:txBody>
          <a:bodyPr/>
          <a:lstStyle>
            <a:lvl1pPr>
              <a:defRPr sz="900">
                <a:solidFill>
                  <a:schemeClr val="tx1">
                    <a:lumMod val="65000"/>
                    <a:lumOff val="35000"/>
                  </a:schemeClr>
                </a:solidFill>
              </a:defRPr>
            </a:lvl1pPr>
          </a:lstStyle>
          <a:p>
            <a:endParaRPr lang="en-US" dirty="0"/>
          </a:p>
        </p:txBody>
      </p:sp>
      <p:sp>
        <p:nvSpPr>
          <p:cNvPr id="16" name="Slide Number Placeholder 5"/>
          <p:cNvSpPr>
            <a:spLocks noGrp="1"/>
          </p:cNvSpPr>
          <p:nvPr>
            <p:ph type="sldNum" sz="quarter" idx="12"/>
          </p:nvPr>
        </p:nvSpPr>
        <p:spPr>
          <a:xfrm>
            <a:off x="8610601" y="6356351"/>
            <a:ext cx="2743200" cy="365125"/>
          </a:xfrm>
        </p:spPr>
        <p:txBody>
          <a:bodyPr/>
          <a:lstStyle>
            <a:lvl1pPr>
              <a:defRPr/>
            </a:lvl1pPr>
          </a:lstStyle>
          <a:p>
            <a:fld id="{A1545494-D56D-4C7D-89E7-2378F5A48F2E}" type="slidenum">
              <a:rPr lang="en-US" sz="900" smtClean="0">
                <a:solidFill>
                  <a:schemeClr val="accent6"/>
                </a:solidFill>
              </a:rPr>
              <a:pPr/>
              <a:t>‹#›</a:t>
            </a:fld>
            <a:endParaRPr lang="en-US" sz="900" dirty="0">
              <a:solidFill>
                <a:schemeClr val="tx1">
                  <a:lumMod val="65000"/>
                  <a:lumOff val="35000"/>
                </a:schemeClr>
              </a:solidFill>
            </a:endParaRPr>
          </a:p>
        </p:txBody>
      </p:sp>
      <p:cxnSp>
        <p:nvCxnSpPr>
          <p:cNvPr id="17" name="Straight Connector 16"/>
          <p:cNvCxnSpPr/>
          <p:nvPr userDrawn="1"/>
        </p:nvCxnSpPr>
        <p:spPr>
          <a:xfrm>
            <a:off x="408215" y="6435270"/>
            <a:ext cx="11174187"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Title 1"/>
          <p:cNvSpPr>
            <a:spLocks noGrp="1"/>
          </p:cNvSpPr>
          <p:nvPr>
            <p:ph type="title"/>
          </p:nvPr>
        </p:nvSpPr>
        <p:spPr>
          <a:xfrm>
            <a:off x="1698171" y="299810"/>
            <a:ext cx="7987502" cy="664607"/>
          </a:xfrm>
        </p:spPr>
        <p:txBody>
          <a:bodyPr/>
          <a:lstStyle/>
          <a:p>
            <a:r>
              <a:rPr lang="en-US"/>
              <a:t>Click to edit Master title style</a:t>
            </a:r>
          </a:p>
        </p:txBody>
      </p:sp>
      <p:sp>
        <p:nvSpPr>
          <p:cNvPr id="29" name="Content Placeholder 28"/>
          <p:cNvSpPr>
            <a:spLocks noGrp="1"/>
          </p:cNvSpPr>
          <p:nvPr>
            <p:ph sz="quarter" idx="13"/>
          </p:nvPr>
        </p:nvSpPr>
        <p:spPr>
          <a:xfrm>
            <a:off x="704853" y="1593850"/>
            <a:ext cx="3082924" cy="4167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Content Placeholder 30"/>
          <p:cNvSpPr>
            <a:spLocks noGrp="1"/>
          </p:cNvSpPr>
          <p:nvPr>
            <p:ph sz="quarter" idx="14"/>
          </p:nvPr>
        </p:nvSpPr>
        <p:spPr>
          <a:xfrm>
            <a:off x="4167188" y="1593850"/>
            <a:ext cx="7186612" cy="4167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3"/>
          <p:cNvSpPr>
            <a:spLocks noGrp="1"/>
          </p:cNvSpPr>
          <p:nvPr>
            <p:ph type="dt" sz="half" idx="10"/>
          </p:nvPr>
        </p:nvSpPr>
        <p:spPr>
          <a:xfrm>
            <a:off x="319218" y="6356351"/>
            <a:ext cx="2743200" cy="365125"/>
          </a:xfrm>
        </p:spPr>
        <p:txBody>
          <a:bodyPr/>
          <a:lstStyle>
            <a:lvl1pPr>
              <a:defRPr sz="900">
                <a:solidFill>
                  <a:schemeClr val="tx1">
                    <a:lumMod val="65000"/>
                    <a:lumOff val="35000"/>
                  </a:schemeClr>
                </a:solidFill>
              </a:defRPr>
            </a:lvl1pPr>
          </a:lstStyle>
          <a:p>
            <a:endParaRPr lang="en-US" dirty="0">
              <a:solidFill>
                <a:srgbClr val="00B0F0"/>
              </a:solidFill>
            </a:endParaRPr>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94609" y="275543"/>
            <a:ext cx="1222636" cy="640898"/>
          </a:xfrm>
          <a:prstGeom prst="rect">
            <a:avLst/>
          </a:prstGeom>
        </p:spPr>
      </p:pic>
      <p:cxnSp>
        <p:nvCxnSpPr>
          <p:cNvPr id="33" name="Straight Connector 32"/>
          <p:cNvCxnSpPr/>
          <p:nvPr userDrawn="1"/>
        </p:nvCxnSpPr>
        <p:spPr>
          <a:xfrm>
            <a:off x="1690007" y="302080"/>
            <a:ext cx="0" cy="57966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50464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Comparison 2">
    <p:spTree>
      <p:nvGrpSpPr>
        <p:cNvPr id="1" name=""/>
        <p:cNvGrpSpPr/>
        <p:nvPr/>
      </p:nvGrpSpPr>
      <p:grpSpPr>
        <a:xfrm>
          <a:off x="0" y="0"/>
          <a:ext cx="0" cy="0"/>
          <a:chOff x="0" y="0"/>
          <a:chExt cx="0" cy="0"/>
        </a:xfrm>
      </p:grpSpPr>
      <p:sp>
        <p:nvSpPr>
          <p:cNvPr id="7" name="Rectangle 6"/>
          <p:cNvSpPr/>
          <p:nvPr userDrawn="1"/>
        </p:nvSpPr>
        <p:spPr>
          <a:xfrm>
            <a:off x="477795" y="1358538"/>
            <a:ext cx="11079890" cy="4992835"/>
          </a:xfrm>
          <a:prstGeom prst="rect">
            <a:avLst/>
          </a:prstGeom>
          <a:solidFill>
            <a:srgbClr val="E6E6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endParaRPr lang="en-US" sz="1801" dirty="0">
              <a:solidFill>
                <a:schemeClr val="tx1">
                  <a:lumMod val="65000"/>
                  <a:lumOff val="35000"/>
                </a:schemeClr>
              </a:solidFill>
            </a:endParaRPr>
          </a:p>
        </p:txBody>
      </p:sp>
      <p:sp>
        <p:nvSpPr>
          <p:cNvPr id="8" name="Date Placeholder 3"/>
          <p:cNvSpPr>
            <a:spLocks noGrp="1"/>
          </p:cNvSpPr>
          <p:nvPr>
            <p:ph type="dt" sz="half" idx="10"/>
          </p:nvPr>
        </p:nvSpPr>
        <p:spPr>
          <a:xfrm>
            <a:off x="319218" y="6356351"/>
            <a:ext cx="2743200" cy="365125"/>
          </a:xfrm>
        </p:spPr>
        <p:txBody>
          <a:bodyPr/>
          <a:lstStyle>
            <a:lvl1pPr>
              <a:defRPr sz="900">
                <a:solidFill>
                  <a:schemeClr val="tx1">
                    <a:lumMod val="65000"/>
                    <a:lumOff val="35000"/>
                  </a:schemeClr>
                </a:solidFill>
              </a:defRPr>
            </a:lvl1pPr>
          </a:lstStyle>
          <a:p>
            <a:endParaRPr lang="en-US" dirty="0">
              <a:solidFill>
                <a:srgbClr val="00B0F0"/>
              </a:solidFill>
            </a:endParaRPr>
          </a:p>
        </p:txBody>
      </p:sp>
      <p:sp>
        <p:nvSpPr>
          <p:cNvPr id="9" name="Footer Placeholder 4"/>
          <p:cNvSpPr>
            <a:spLocks noGrp="1"/>
          </p:cNvSpPr>
          <p:nvPr>
            <p:ph type="ftr" sz="quarter" idx="11"/>
          </p:nvPr>
        </p:nvSpPr>
        <p:spPr>
          <a:xfrm>
            <a:off x="4038602" y="6356351"/>
            <a:ext cx="4114800" cy="365125"/>
          </a:xfrm>
        </p:spPr>
        <p:txBody>
          <a:bodyPr/>
          <a:lstStyle>
            <a:lvl1pPr>
              <a:defRPr sz="900">
                <a:solidFill>
                  <a:schemeClr val="tx1">
                    <a:lumMod val="65000"/>
                    <a:lumOff val="35000"/>
                  </a:schemeClr>
                </a:solidFill>
              </a:defRPr>
            </a:lvl1pPr>
          </a:lstStyle>
          <a:p>
            <a:endParaRPr lang="en-US" dirty="0"/>
          </a:p>
        </p:txBody>
      </p:sp>
      <p:sp>
        <p:nvSpPr>
          <p:cNvPr id="10" name="Slide Number Placeholder 5"/>
          <p:cNvSpPr>
            <a:spLocks noGrp="1"/>
          </p:cNvSpPr>
          <p:nvPr>
            <p:ph type="sldNum" sz="quarter" idx="12"/>
          </p:nvPr>
        </p:nvSpPr>
        <p:spPr>
          <a:xfrm>
            <a:off x="8610601" y="6356351"/>
            <a:ext cx="2743200" cy="365125"/>
          </a:xfrm>
        </p:spPr>
        <p:txBody>
          <a:bodyPr/>
          <a:lstStyle>
            <a:lvl1pPr>
              <a:defRPr/>
            </a:lvl1pPr>
          </a:lstStyle>
          <a:p>
            <a:fld id="{02A70476-CE25-45FF-9834-4465C5412AFB}" type="slidenum">
              <a:rPr lang="en-US" sz="900" smtClean="0">
                <a:solidFill>
                  <a:schemeClr val="accent6"/>
                </a:solidFill>
              </a:rPr>
              <a:pPr/>
              <a:t>‹#›</a:t>
            </a:fld>
            <a:endParaRPr lang="en-US" sz="900" dirty="0">
              <a:solidFill>
                <a:schemeClr val="tx1">
                  <a:lumMod val="65000"/>
                  <a:lumOff val="35000"/>
                </a:schemeClr>
              </a:solidFill>
            </a:endParaRPr>
          </a:p>
        </p:txBody>
      </p:sp>
      <p:cxnSp>
        <p:nvCxnSpPr>
          <p:cNvPr id="11" name="Straight Connector 10"/>
          <p:cNvCxnSpPr/>
          <p:nvPr userDrawn="1"/>
        </p:nvCxnSpPr>
        <p:spPr>
          <a:xfrm>
            <a:off x="408215" y="6435270"/>
            <a:ext cx="111741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394606" y="971552"/>
            <a:ext cx="11174187"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3"/>
          </p:nvPr>
        </p:nvSpPr>
        <p:spPr>
          <a:xfrm>
            <a:off x="1696042" y="233364"/>
            <a:ext cx="8172450" cy="738187"/>
          </a:xfrm>
        </p:spPr>
        <p:txBody>
          <a:bodyPr>
            <a:normAutofit/>
          </a:bodyPr>
          <a:lstStyle>
            <a:lvl1pPr marL="0" indent="0">
              <a:buFontTx/>
              <a:buNone/>
              <a:defRPr sz="4400"/>
            </a:lvl1pPr>
            <a:lvl2pPr marL="457206" indent="0">
              <a:buNone/>
              <a:defRPr/>
            </a:lvl2pPr>
            <a:lvl3pPr marL="914411" indent="0">
              <a:buNone/>
              <a:defRPr/>
            </a:lvl3pPr>
            <a:lvl4pPr marL="1371617" indent="0">
              <a:buNone/>
              <a:defRPr/>
            </a:lvl4pPr>
            <a:lvl5pPr marL="1828823" indent="0">
              <a:buNone/>
              <a:defRPr/>
            </a:lvl5pPr>
          </a:lstStyle>
          <a:p>
            <a:pPr lvl="0"/>
            <a:r>
              <a:rPr lang="en-US"/>
              <a:t>Click to edit Master text styles</a:t>
            </a:r>
          </a:p>
        </p:txBody>
      </p:sp>
      <p:sp>
        <p:nvSpPr>
          <p:cNvPr id="21" name="Content Placeholder 20"/>
          <p:cNvSpPr>
            <a:spLocks noGrp="1"/>
          </p:cNvSpPr>
          <p:nvPr>
            <p:ph sz="quarter" idx="14"/>
          </p:nvPr>
        </p:nvSpPr>
        <p:spPr>
          <a:xfrm>
            <a:off x="744539" y="1516063"/>
            <a:ext cx="10609262" cy="470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94609" y="275543"/>
            <a:ext cx="1222636" cy="640898"/>
          </a:xfrm>
          <a:prstGeom prst="rect">
            <a:avLst/>
          </a:prstGeom>
        </p:spPr>
      </p:pic>
      <p:cxnSp>
        <p:nvCxnSpPr>
          <p:cNvPr id="23" name="Straight Connector 22"/>
          <p:cNvCxnSpPr/>
          <p:nvPr userDrawn="1"/>
        </p:nvCxnSpPr>
        <p:spPr>
          <a:xfrm>
            <a:off x="1690007" y="302080"/>
            <a:ext cx="0" cy="57966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40928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A colorful background with black text&#10;&#10;Description automatically generated">
            <a:extLst>
              <a:ext uri="{FF2B5EF4-FFF2-40B4-BE49-F238E27FC236}">
                <a16:creationId xmlns:a16="http://schemas.microsoft.com/office/drawing/2014/main" id="{D7E487B0-08AA-A199-4244-28962FE254F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844379" y="172994"/>
            <a:ext cx="9144000" cy="2076567"/>
          </a:xfrm>
        </p:spPr>
        <p:txBody>
          <a:bodyPr anchor="b">
            <a:normAutofit/>
          </a:bodyPr>
          <a:lstStyle>
            <a:lvl1pPr algn="l">
              <a:lnSpc>
                <a:spcPts val="5501"/>
              </a:lnSpc>
              <a:defRPr sz="45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844378" y="3058339"/>
            <a:ext cx="8225481" cy="586905"/>
          </a:xfrm>
        </p:spPr>
        <p:txBody>
          <a:bodyPr>
            <a:normAutofit/>
          </a:bodyPr>
          <a:lstStyle>
            <a:lvl1pPr marL="0" indent="0" algn="l">
              <a:lnSpc>
                <a:spcPts val="2640"/>
              </a:lnSpc>
              <a:spcBef>
                <a:spcPts val="0"/>
              </a:spcBef>
              <a:buNone/>
              <a:defRPr sz="2201" b="1">
                <a:solidFill>
                  <a:schemeClr val="bg1"/>
                </a:solidFill>
              </a:defRPr>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1D6E5D59-92BC-38F2-E3BF-61290F738A6C}"/>
              </a:ext>
            </a:extLst>
          </p:cNvPr>
          <p:cNvSpPr>
            <a:spLocks noGrp="1"/>
          </p:cNvSpPr>
          <p:nvPr>
            <p:ph type="body" sz="quarter" idx="10" hasCustomPrompt="1"/>
          </p:nvPr>
        </p:nvSpPr>
        <p:spPr>
          <a:xfrm>
            <a:off x="844378" y="3929445"/>
            <a:ext cx="8366124" cy="678996"/>
          </a:xfrm>
        </p:spPr>
        <p:txBody>
          <a:bodyPr>
            <a:normAutofit/>
          </a:bodyPr>
          <a:lstStyle>
            <a:lvl1pPr marL="0" indent="0">
              <a:lnSpc>
                <a:spcPts val="2160"/>
              </a:lnSpc>
              <a:spcBef>
                <a:spcPts val="0"/>
              </a:spcBef>
              <a:buNone/>
              <a:defRPr sz="1801" b="1" spc="11" baseline="0">
                <a:solidFill>
                  <a:schemeClr val="bg1"/>
                </a:solidFill>
              </a:defRPr>
            </a:lvl1pPr>
            <a:lvl2pPr marL="457206" indent="0">
              <a:buNone/>
              <a:defRPr/>
            </a:lvl2pPr>
          </a:lstStyle>
          <a:p>
            <a:pPr lvl="0"/>
            <a:r>
              <a:rPr lang="en-US" dirty="0"/>
              <a:t>CLICK TO EDIT MASTER TEXT STYLES</a:t>
            </a:r>
          </a:p>
        </p:txBody>
      </p:sp>
    </p:spTree>
    <p:extLst>
      <p:ext uri="{BB962C8B-B14F-4D97-AF65-F5344CB8AC3E}">
        <p14:creationId xmlns:p14="http://schemas.microsoft.com/office/powerpoint/2010/main" val="2205857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9" y="444149"/>
            <a:ext cx="10515600" cy="797630"/>
          </a:xfrm>
        </p:spPr>
        <p:txBody>
          <a:bodyPr anchor="t"/>
          <a:lstStyle/>
          <a:p>
            <a:r>
              <a:rPr lang="en-US" dirty="0"/>
              <a:t>Click to edit Master title style</a:t>
            </a:r>
          </a:p>
        </p:txBody>
      </p:sp>
      <p:sp>
        <p:nvSpPr>
          <p:cNvPr id="3" name="Content Placeholder 2"/>
          <p:cNvSpPr>
            <a:spLocks noGrp="1"/>
          </p:cNvSpPr>
          <p:nvPr>
            <p:ph idx="1"/>
          </p:nvPr>
        </p:nvSpPr>
        <p:spPr>
          <a:xfrm>
            <a:off x="567264" y="1577267"/>
            <a:ext cx="5630336" cy="4351338"/>
          </a:xfrm>
        </p:spPr>
        <p:txBody>
          <a:bodyPr>
            <a:normAutofit/>
          </a:bodyPr>
          <a:lstStyle>
            <a:lvl1pPr marL="0" indent="0">
              <a:lnSpc>
                <a:spcPts val="3100"/>
              </a:lnSpc>
              <a:spcBef>
                <a:spcPts val="0"/>
              </a:spcBef>
              <a:buFontTx/>
              <a:buNone/>
              <a:defRPr sz="2100"/>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a:xfrm>
            <a:off x="8746068" y="6356351"/>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dirty="0"/>
          </a:p>
        </p:txBody>
      </p:sp>
      <p:sp>
        <p:nvSpPr>
          <p:cNvPr id="11" name="Chart Placeholder 10">
            <a:extLst>
              <a:ext uri="{FF2B5EF4-FFF2-40B4-BE49-F238E27FC236}">
                <a16:creationId xmlns:a16="http://schemas.microsoft.com/office/drawing/2014/main" id="{E8063267-3F7D-4E2F-961F-DCF9BCBFDE65}"/>
              </a:ext>
            </a:extLst>
          </p:cNvPr>
          <p:cNvSpPr>
            <a:spLocks noGrp="1" noChangeAspect="1"/>
          </p:cNvSpPr>
          <p:nvPr>
            <p:ph type="chart" sz="quarter" idx="13"/>
          </p:nvPr>
        </p:nvSpPr>
        <p:spPr>
          <a:xfrm>
            <a:off x="6841773" y="1623130"/>
            <a:ext cx="3831337" cy="3831336"/>
          </a:xfrm>
        </p:spPr>
        <p:txBody>
          <a:bodyPr/>
          <a:lstStyle/>
          <a:p>
            <a:endParaRPr lang="en-US" dirty="0"/>
          </a:p>
        </p:txBody>
      </p:sp>
    </p:spTree>
    <p:extLst>
      <p:ext uri="{BB962C8B-B14F-4D97-AF65-F5344CB8AC3E}">
        <p14:creationId xmlns:p14="http://schemas.microsoft.com/office/powerpoint/2010/main" val="221275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Divider Slide 1">
    <p:spTree>
      <p:nvGrpSpPr>
        <p:cNvPr id="1" name=""/>
        <p:cNvGrpSpPr/>
        <p:nvPr/>
      </p:nvGrpSpPr>
      <p:grpSpPr>
        <a:xfrm>
          <a:off x="0" y="0"/>
          <a:ext cx="0" cy="0"/>
          <a:chOff x="0" y="0"/>
          <a:chExt cx="0" cy="0"/>
        </a:xfrm>
      </p:grpSpPr>
      <p:pic>
        <p:nvPicPr>
          <p:cNvPr id="9" name="Picture 8" descr="A purple and white background&#10;&#10;Description automatically generated">
            <a:extLst>
              <a:ext uri="{FF2B5EF4-FFF2-40B4-BE49-F238E27FC236}">
                <a16:creationId xmlns:a16="http://schemas.microsoft.com/office/drawing/2014/main" id="{D53CCB6B-2E5E-CE40-D728-6F6075907F0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815622" y="1223084"/>
            <a:ext cx="6589890" cy="2141009"/>
          </a:xfrm>
        </p:spPr>
        <p:txBody>
          <a:bodyPr anchor="t">
            <a:normAutofit/>
          </a:bodyPr>
          <a:lstStyle>
            <a:lvl1pPr>
              <a:lnSpc>
                <a:spcPts val="5401"/>
              </a:lnSpc>
              <a:defRPr sz="45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6818244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53CCB6B-2E5E-CE40-D728-6F6075907F0C}"/>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815622" y="1223084"/>
            <a:ext cx="6589890" cy="2141009"/>
          </a:xfrm>
        </p:spPr>
        <p:txBody>
          <a:bodyPr anchor="t">
            <a:normAutofit/>
          </a:bodyPr>
          <a:lstStyle>
            <a:lvl1pPr>
              <a:lnSpc>
                <a:spcPts val="5401"/>
              </a:lnSpc>
              <a:defRPr sz="4500">
                <a:solidFill>
                  <a:schemeClr val="bg1"/>
                </a:solidFill>
              </a:defRPr>
            </a:lvl1pPr>
          </a:lstStyle>
          <a:p>
            <a:r>
              <a:rPr lang="en-US" dirty="0"/>
              <a:t>Click to edit Master title style</a:t>
            </a:r>
          </a:p>
        </p:txBody>
      </p:sp>
      <p:sp>
        <p:nvSpPr>
          <p:cNvPr id="14" name="Picture Placeholder 13">
            <a:extLst>
              <a:ext uri="{FF2B5EF4-FFF2-40B4-BE49-F238E27FC236}">
                <a16:creationId xmlns:a16="http://schemas.microsoft.com/office/drawing/2014/main" id="{D02348E7-BFE4-ECB8-DEE4-865A6D6A1AA4}"/>
              </a:ext>
            </a:extLst>
          </p:cNvPr>
          <p:cNvSpPr>
            <a:spLocks noGrp="1"/>
          </p:cNvSpPr>
          <p:nvPr>
            <p:ph type="pic" sz="quarter" idx="10"/>
          </p:nvPr>
        </p:nvSpPr>
        <p:spPr>
          <a:xfrm>
            <a:off x="6400237" y="864392"/>
            <a:ext cx="5029200" cy="5038344"/>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23829285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t="45079"/>
          <a:stretch>
            <a:fillRect/>
          </a:stretch>
        </p:blipFill>
        <p:spPr>
          <a:xfrm>
            <a:off x="0" y="3091542"/>
            <a:ext cx="12192000" cy="3766457"/>
          </a:xfrm>
          <a:prstGeom prst="rect">
            <a:avLst/>
          </a:prstGeom>
        </p:spPr>
      </p:pic>
      <p:sp>
        <p:nvSpPr>
          <p:cNvPr id="2" name="Title 1"/>
          <p:cNvSpPr>
            <a:spLocks noGrp="1"/>
          </p:cNvSpPr>
          <p:nvPr>
            <p:ph type="title"/>
          </p:nvPr>
        </p:nvSpPr>
        <p:spPr>
          <a:xfrm>
            <a:off x="522109" y="444149"/>
            <a:ext cx="10515600" cy="797630"/>
          </a:xfrm>
        </p:spPr>
        <p:txBody>
          <a:bodyPr anchor="t"/>
          <a:lstStyle/>
          <a:p>
            <a:r>
              <a:rPr lang="en-US" dirty="0"/>
              <a:t>Click to edit Master title style</a:t>
            </a:r>
          </a:p>
        </p:txBody>
      </p:sp>
      <p:sp>
        <p:nvSpPr>
          <p:cNvPr id="3" name="Content Placeholder 2"/>
          <p:cNvSpPr>
            <a:spLocks noGrp="1"/>
          </p:cNvSpPr>
          <p:nvPr>
            <p:ph idx="1"/>
          </p:nvPr>
        </p:nvSpPr>
        <p:spPr>
          <a:xfrm>
            <a:off x="567264" y="1577267"/>
            <a:ext cx="5630336" cy="4351338"/>
          </a:xfrm>
        </p:spPr>
        <p:txBody>
          <a:bodyPr>
            <a:normAutofit/>
          </a:bodyPr>
          <a:lstStyle>
            <a:lvl1pPr marL="0" indent="0">
              <a:lnSpc>
                <a:spcPts val="3100"/>
              </a:lnSpc>
              <a:spcBef>
                <a:spcPts val="0"/>
              </a:spcBef>
              <a:buFontTx/>
              <a:buNone/>
              <a:defRPr sz="2100"/>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255364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9" y="444149"/>
            <a:ext cx="10515600" cy="797630"/>
          </a:xfrm>
        </p:spPr>
        <p:txBody>
          <a:bodyPr anchor="t"/>
          <a:lstStyle/>
          <a:p>
            <a:r>
              <a:rPr lang="en-US" dirty="0"/>
              <a:t>Click to edit Master title style</a:t>
            </a:r>
          </a:p>
        </p:txBody>
      </p:sp>
      <p:sp>
        <p:nvSpPr>
          <p:cNvPr id="3" name="Content Placeholder 2"/>
          <p:cNvSpPr>
            <a:spLocks noGrp="1"/>
          </p:cNvSpPr>
          <p:nvPr>
            <p:ph idx="1"/>
          </p:nvPr>
        </p:nvSpPr>
        <p:spPr>
          <a:xfrm>
            <a:off x="567264" y="1577267"/>
            <a:ext cx="5630336" cy="4351338"/>
          </a:xfrm>
        </p:spPr>
        <p:txBody>
          <a:bodyPr>
            <a:normAutofit/>
          </a:bodyPr>
          <a:lstStyle>
            <a:lvl1pPr marL="0" indent="0">
              <a:lnSpc>
                <a:spcPts val="3100"/>
              </a:lnSpc>
              <a:spcBef>
                <a:spcPts val="0"/>
              </a:spcBef>
              <a:buFontTx/>
              <a:buNone/>
              <a:defRPr sz="2100"/>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a:xfrm>
            <a:off x="8746068" y="6356351"/>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dirty="0"/>
          </a:p>
        </p:txBody>
      </p:sp>
      <p:sp>
        <p:nvSpPr>
          <p:cNvPr id="11" name="Chart Placeholder 10">
            <a:extLst>
              <a:ext uri="{FF2B5EF4-FFF2-40B4-BE49-F238E27FC236}">
                <a16:creationId xmlns:a16="http://schemas.microsoft.com/office/drawing/2014/main" id="{E8063267-3F7D-4E2F-961F-DCF9BCBFDE65}"/>
              </a:ext>
            </a:extLst>
          </p:cNvPr>
          <p:cNvSpPr>
            <a:spLocks noGrp="1" noChangeAspect="1"/>
          </p:cNvSpPr>
          <p:nvPr>
            <p:ph type="chart" sz="quarter" idx="13"/>
          </p:nvPr>
        </p:nvSpPr>
        <p:spPr>
          <a:xfrm>
            <a:off x="6841773" y="1623130"/>
            <a:ext cx="3831337" cy="3831336"/>
          </a:xfrm>
        </p:spPr>
        <p:txBody>
          <a:bodyPr/>
          <a:lstStyle/>
          <a:p>
            <a:endParaRPr lang="en-US" dirty="0"/>
          </a:p>
        </p:txBody>
      </p:sp>
    </p:spTree>
    <p:extLst>
      <p:ext uri="{BB962C8B-B14F-4D97-AF65-F5344CB8AC3E}">
        <p14:creationId xmlns:p14="http://schemas.microsoft.com/office/powerpoint/2010/main" val="18272637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9" y="444149"/>
            <a:ext cx="10515600" cy="797630"/>
          </a:xfrm>
        </p:spPr>
        <p:txBody>
          <a:bodyPr anchor="t"/>
          <a:lstStyle/>
          <a:p>
            <a:r>
              <a:rPr lang="en-US" dirty="0"/>
              <a:t>Click to edit Master title style</a:t>
            </a:r>
          </a:p>
        </p:txBody>
      </p:sp>
      <p:sp>
        <p:nvSpPr>
          <p:cNvPr id="3" name="Content Placeholder 2"/>
          <p:cNvSpPr>
            <a:spLocks noGrp="1"/>
          </p:cNvSpPr>
          <p:nvPr>
            <p:ph idx="1"/>
          </p:nvPr>
        </p:nvSpPr>
        <p:spPr>
          <a:xfrm>
            <a:off x="567264" y="1577267"/>
            <a:ext cx="5630336" cy="4351338"/>
          </a:xfrm>
        </p:spPr>
        <p:txBody>
          <a:bodyPr>
            <a:normAutofit/>
          </a:bodyPr>
          <a:lstStyle>
            <a:lvl1pPr marL="0" indent="0">
              <a:lnSpc>
                <a:spcPts val="3100"/>
              </a:lnSpc>
              <a:spcBef>
                <a:spcPts val="0"/>
              </a:spcBef>
              <a:buFontTx/>
              <a:buNone/>
              <a:defRPr sz="2100"/>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a:xfrm>
            <a:off x="8746068" y="6356351"/>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dirty="0"/>
          </a:p>
        </p:txBody>
      </p:sp>
      <p:sp>
        <p:nvSpPr>
          <p:cNvPr id="7" name="Picture Placeholder 6">
            <a:extLst>
              <a:ext uri="{FF2B5EF4-FFF2-40B4-BE49-F238E27FC236}">
                <a16:creationId xmlns:a16="http://schemas.microsoft.com/office/drawing/2014/main" id="{B9F5CE1D-386B-07F9-3607-78F17054C22D}"/>
              </a:ext>
            </a:extLst>
          </p:cNvPr>
          <p:cNvSpPr>
            <a:spLocks noGrp="1" noChangeAspect="1"/>
          </p:cNvSpPr>
          <p:nvPr>
            <p:ph type="pic" sz="quarter" idx="10"/>
          </p:nvPr>
        </p:nvSpPr>
        <p:spPr>
          <a:xfrm>
            <a:off x="6998557" y="1553021"/>
            <a:ext cx="4563703" cy="4572000"/>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30292450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9" y="444149"/>
            <a:ext cx="10515600" cy="797630"/>
          </a:xfrm>
        </p:spPr>
        <p:txBody>
          <a:bodyPr anchor="t"/>
          <a:lstStyle/>
          <a:p>
            <a:r>
              <a:rPr lang="en-US" dirty="0"/>
              <a:t>Click to edit Master title style</a:t>
            </a:r>
          </a:p>
        </p:txBody>
      </p:sp>
      <p:sp>
        <p:nvSpPr>
          <p:cNvPr id="3" name="Content Placeholder 2"/>
          <p:cNvSpPr>
            <a:spLocks noGrp="1"/>
          </p:cNvSpPr>
          <p:nvPr>
            <p:ph idx="1"/>
          </p:nvPr>
        </p:nvSpPr>
        <p:spPr>
          <a:xfrm>
            <a:off x="567264" y="1577267"/>
            <a:ext cx="5630336" cy="4351338"/>
          </a:xfrm>
        </p:spPr>
        <p:txBody>
          <a:bodyPr>
            <a:normAutofit/>
          </a:bodyPr>
          <a:lstStyle>
            <a:lvl1pPr marL="0" indent="0">
              <a:lnSpc>
                <a:spcPts val="3100"/>
              </a:lnSpc>
              <a:spcBef>
                <a:spcPts val="0"/>
              </a:spcBef>
              <a:buFontTx/>
              <a:buNone/>
              <a:defRPr sz="2100"/>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a:xfrm>
            <a:off x="8746068" y="6356351"/>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dirty="0"/>
          </a:p>
        </p:txBody>
      </p:sp>
      <p:sp>
        <p:nvSpPr>
          <p:cNvPr id="7" name="Picture Placeholder 6">
            <a:extLst>
              <a:ext uri="{FF2B5EF4-FFF2-40B4-BE49-F238E27FC236}">
                <a16:creationId xmlns:a16="http://schemas.microsoft.com/office/drawing/2014/main" id="{B9F5CE1D-386B-07F9-3607-78F17054C22D}"/>
              </a:ext>
            </a:extLst>
          </p:cNvPr>
          <p:cNvSpPr>
            <a:spLocks noGrp="1" noChangeAspect="1"/>
          </p:cNvSpPr>
          <p:nvPr>
            <p:ph type="pic" sz="quarter" idx="10"/>
          </p:nvPr>
        </p:nvSpPr>
        <p:spPr>
          <a:xfrm>
            <a:off x="6761486" y="1462711"/>
            <a:ext cx="3255264" cy="3261181"/>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
        <p:nvSpPr>
          <p:cNvPr id="9" name="Picture Placeholder 6">
            <a:extLst>
              <a:ext uri="{FF2B5EF4-FFF2-40B4-BE49-F238E27FC236}">
                <a16:creationId xmlns:a16="http://schemas.microsoft.com/office/drawing/2014/main" id="{6754457A-5581-FAF4-E1F7-B40A9FAEC735}"/>
              </a:ext>
            </a:extLst>
          </p:cNvPr>
          <p:cNvSpPr>
            <a:spLocks noGrp="1" noChangeAspect="1"/>
          </p:cNvSpPr>
          <p:nvPr>
            <p:ph type="pic" sz="quarter" idx="13"/>
          </p:nvPr>
        </p:nvSpPr>
        <p:spPr>
          <a:xfrm>
            <a:off x="9531778" y="4156741"/>
            <a:ext cx="1962389" cy="1965960"/>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33964645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9" y="444149"/>
            <a:ext cx="10515600" cy="797630"/>
          </a:xfrm>
        </p:spPr>
        <p:txBody>
          <a:bodyPr anchor="t"/>
          <a:lstStyle/>
          <a:p>
            <a:r>
              <a:rPr lang="en-US" dirty="0"/>
              <a:t>Click to edit Master title style</a:t>
            </a:r>
          </a:p>
        </p:txBody>
      </p:sp>
      <p:sp>
        <p:nvSpPr>
          <p:cNvPr id="3" name="Content Placeholder 2"/>
          <p:cNvSpPr>
            <a:spLocks noGrp="1"/>
          </p:cNvSpPr>
          <p:nvPr>
            <p:ph idx="1"/>
          </p:nvPr>
        </p:nvSpPr>
        <p:spPr>
          <a:xfrm>
            <a:off x="567264" y="1577267"/>
            <a:ext cx="5630336" cy="4351338"/>
          </a:xfrm>
        </p:spPr>
        <p:txBody>
          <a:bodyPr>
            <a:normAutofit/>
          </a:bodyPr>
          <a:lstStyle>
            <a:lvl1pPr marL="0" indent="0">
              <a:lnSpc>
                <a:spcPts val="3100"/>
              </a:lnSpc>
              <a:spcBef>
                <a:spcPts val="0"/>
              </a:spcBef>
              <a:buFontTx/>
              <a:buNone/>
              <a:defRPr sz="2100"/>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a:xfrm>
            <a:off x="8746068" y="6356351"/>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dirty="0"/>
          </a:p>
        </p:txBody>
      </p:sp>
      <p:sp>
        <p:nvSpPr>
          <p:cNvPr id="16" name="Picture Placeholder 15">
            <a:extLst>
              <a:ext uri="{FF2B5EF4-FFF2-40B4-BE49-F238E27FC236}">
                <a16:creationId xmlns:a16="http://schemas.microsoft.com/office/drawing/2014/main" id="{94515ED4-A06C-8275-7138-BC198C12B593}"/>
              </a:ext>
            </a:extLst>
          </p:cNvPr>
          <p:cNvSpPr>
            <a:spLocks noGrp="1"/>
          </p:cNvSpPr>
          <p:nvPr>
            <p:ph type="pic" sz="quarter" idx="13"/>
          </p:nvPr>
        </p:nvSpPr>
        <p:spPr>
          <a:xfrm>
            <a:off x="6677641" y="1563244"/>
            <a:ext cx="4625625" cy="4625624"/>
          </a:xfrm>
          <a:custGeom>
            <a:avLst/>
            <a:gdLst>
              <a:gd name="connsiteX0" fmla="*/ 2312812 w 4625624"/>
              <a:gd name="connsiteY0" fmla="*/ 0 h 4625624"/>
              <a:gd name="connsiteX1" fmla="*/ 4625624 w 4625624"/>
              <a:gd name="connsiteY1" fmla="*/ 2312812 h 4625624"/>
              <a:gd name="connsiteX2" fmla="*/ 2312812 w 4625624"/>
              <a:gd name="connsiteY2" fmla="*/ 4625624 h 4625624"/>
              <a:gd name="connsiteX3" fmla="*/ 0 w 4625624"/>
              <a:gd name="connsiteY3" fmla="*/ 2312812 h 4625624"/>
              <a:gd name="connsiteX4" fmla="*/ 2312812 w 4625624"/>
              <a:gd name="connsiteY4" fmla="*/ 0 h 4625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5624" h="4625624">
                <a:moveTo>
                  <a:pt x="2312812" y="0"/>
                </a:moveTo>
                <a:cubicBezTo>
                  <a:pt x="3590143" y="0"/>
                  <a:pt x="4625624" y="1035481"/>
                  <a:pt x="4625624" y="2312812"/>
                </a:cubicBezTo>
                <a:cubicBezTo>
                  <a:pt x="4625624" y="3590143"/>
                  <a:pt x="3590143" y="4625624"/>
                  <a:pt x="2312812" y="4625624"/>
                </a:cubicBezTo>
                <a:cubicBezTo>
                  <a:pt x="1035481" y="4625624"/>
                  <a:pt x="0" y="3590143"/>
                  <a:pt x="0" y="2312812"/>
                </a:cubicBezTo>
                <a:cubicBezTo>
                  <a:pt x="0" y="1035481"/>
                  <a:pt x="1035481" y="0"/>
                  <a:pt x="2312812" y="0"/>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2253927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6">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9" y="444149"/>
            <a:ext cx="10515600" cy="797630"/>
          </a:xfrm>
        </p:spPr>
        <p:txBody>
          <a:bodyPr anchor="t"/>
          <a:lstStyle/>
          <a:p>
            <a:r>
              <a:rPr lang="en-US" dirty="0"/>
              <a:t>Click to edit Master title style</a:t>
            </a:r>
          </a:p>
        </p:txBody>
      </p:sp>
      <p:sp>
        <p:nvSpPr>
          <p:cNvPr id="3" name="Content Placeholder 2"/>
          <p:cNvSpPr>
            <a:spLocks noGrp="1"/>
          </p:cNvSpPr>
          <p:nvPr>
            <p:ph idx="1"/>
          </p:nvPr>
        </p:nvSpPr>
        <p:spPr>
          <a:xfrm>
            <a:off x="567264" y="1577267"/>
            <a:ext cx="5630336" cy="4351338"/>
          </a:xfrm>
        </p:spPr>
        <p:txBody>
          <a:bodyPr>
            <a:normAutofit/>
          </a:bodyPr>
          <a:lstStyle>
            <a:lvl1pPr marL="0" indent="0">
              <a:lnSpc>
                <a:spcPts val="3100"/>
              </a:lnSpc>
              <a:spcBef>
                <a:spcPts val="0"/>
              </a:spcBef>
              <a:buFontTx/>
              <a:buNone/>
              <a:defRPr sz="2100"/>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a:xfrm>
            <a:off x="8746068" y="6356351"/>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dirty="0"/>
          </a:p>
        </p:txBody>
      </p:sp>
      <p:sp>
        <p:nvSpPr>
          <p:cNvPr id="9" name="Picture Placeholder 8">
            <a:extLst>
              <a:ext uri="{FF2B5EF4-FFF2-40B4-BE49-F238E27FC236}">
                <a16:creationId xmlns:a16="http://schemas.microsoft.com/office/drawing/2014/main" id="{FF261C19-D0DA-0D97-EE4B-758786184401}"/>
              </a:ext>
            </a:extLst>
          </p:cNvPr>
          <p:cNvSpPr>
            <a:spLocks noGrp="1"/>
          </p:cNvSpPr>
          <p:nvPr>
            <p:ph type="pic" sz="quarter" idx="13"/>
          </p:nvPr>
        </p:nvSpPr>
        <p:spPr>
          <a:xfrm>
            <a:off x="6988175" y="1693864"/>
            <a:ext cx="4402139" cy="3836987"/>
          </a:xfrm>
        </p:spPr>
        <p:txBody>
          <a:bodyPr/>
          <a:lstStyle/>
          <a:p>
            <a:endParaRPr lang="en-US" dirty="0"/>
          </a:p>
        </p:txBody>
      </p:sp>
    </p:spTree>
    <p:extLst>
      <p:ext uri="{BB962C8B-B14F-4D97-AF65-F5344CB8AC3E}">
        <p14:creationId xmlns:p14="http://schemas.microsoft.com/office/powerpoint/2010/main" val="13623345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7">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8" y="444149"/>
            <a:ext cx="5675492" cy="797630"/>
          </a:xfrm>
        </p:spPr>
        <p:txBody>
          <a:bodyPr anchor="t"/>
          <a:lstStyle/>
          <a:p>
            <a:r>
              <a:rPr lang="en-US" dirty="0"/>
              <a:t>Click to edit Master title</a:t>
            </a:r>
          </a:p>
        </p:txBody>
      </p:sp>
      <p:sp>
        <p:nvSpPr>
          <p:cNvPr id="3" name="Content Placeholder 2"/>
          <p:cNvSpPr>
            <a:spLocks noGrp="1"/>
          </p:cNvSpPr>
          <p:nvPr>
            <p:ph idx="1"/>
          </p:nvPr>
        </p:nvSpPr>
        <p:spPr>
          <a:xfrm>
            <a:off x="567264" y="1577267"/>
            <a:ext cx="5630336" cy="4351338"/>
          </a:xfrm>
        </p:spPr>
        <p:txBody>
          <a:bodyPr>
            <a:normAutofit/>
          </a:bodyPr>
          <a:lstStyle>
            <a:lvl1pPr marL="0" indent="0">
              <a:lnSpc>
                <a:spcPts val="3100"/>
              </a:lnSpc>
              <a:spcBef>
                <a:spcPts val="0"/>
              </a:spcBef>
              <a:buFontTx/>
              <a:buNone/>
              <a:defRPr sz="2100"/>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a:p>
            <a:pPr lvl="1"/>
            <a:r>
              <a:rPr lang="en-US" dirty="0"/>
              <a:t>Second level</a:t>
            </a:r>
          </a:p>
        </p:txBody>
      </p:sp>
      <p:sp>
        <p:nvSpPr>
          <p:cNvPr id="10" name="Picture Placeholder 9">
            <a:extLst>
              <a:ext uri="{FF2B5EF4-FFF2-40B4-BE49-F238E27FC236}">
                <a16:creationId xmlns:a16="http://schemas.microsoft.com/office/drawing/2014/main" id="{7FD2646C-E5FE-28E4-82A2-A5431D3D049C}"/>
              </a:ext>
            </a:extLst>
          </p:cNvPr>
          <p:cNvSpPr>
            <a:spLocks noGrp="1"/>
          </p:cNvSpPr>
          <p:nvPr>
            <p:ph type="pic" sz="quarter" idx="10"/>
          </p:nvPr>
        </p:nvSpPr>
        <p:spPr>
          <a:xfrm>
            <a:off x="6303264" y="0"/>
            <a:ext cx="5888736" cy="6720840"/>
          </a:xfrm>
        </p:spPr>
        <p:txBody>
          <a:bodyPr/>
          <a:lstStyle/>
          <a:p>
            <a:endParaRPr lang="en-US" dirty="0"/>
          </a:p>
        </p:txBody>
      </p:sp>
    </p:spTree>
    <p:extLst>
      <p:ext uri="{BB962C8B-B14F-4D97-AF65-F5344CB8AC3E}">
        <p14:creationId xmlns:p14="http://schemas.microsoft.com/office/powerpoint/2010/main" val="10684794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9">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9" y="444149"/>
            <a:ext cx="10515600" cy="797630"/>
          </a:xfrm>
        </p:spPr>
        <p:txBody>
          <a:bodyPr anchor="t"/>
          <a:lstStyle/>
          <a:p>
            <a:r>
              <a:rPr lang="en-US" dirty="0"/>
              <a:t>Click to edit Master title style</a:t>
            </a:r>
          </a:p>
        </p:txBody>
      </p:sp>
      <p:sp>
        <p:nvSpPr>
          <p:cNvPr id="3" name="Content Placeholder 2"/>
          <p:cNvSpPr>
            <a:spLocks noGrp="1"/>
          </p:cNvSpPr>
          <p:nvPr>
            <p:ph idx="1"/>
          </p:nvPr>
        </p:nvSpPr>
        <p:spPr>
          <a:xfrm>
            <a:off x="567264" y="1577268"/>
            <a:ext cx="9976558" cy="1211089"/>
          </a:xfrm>
        </p:spPr>
        <p:txBody>
          <a:bodyPr>
            <a:normAutofit/>
          </a:bodyPr>
          <a:lstStyle>
            <a:lvl1pPr marL="0" indent="0">
              <a:lnSpc>
                <a:spcPts val="3100"/>
              </a:lnSpc>
              <a:spcBef>
                <a:spcPts val="0"/>
              </a:spcBef>
              <a:buFontTx/>
              <a:buNone/>
              <a:defRPr sz="2100"/>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p:txBody>
      </p:sp>
      <p:sp>
        <p:nvSpPr>
          <p:cNvPr id="6" name="Slide Number Placeholder 5"/>
          <p:cNvSpPr>
            <a:spLocks noGrp="1"/>
          </p:cNvSpPr>
          <p:nvPr>
            <p:ph type="sldNum" sz="quarter" idx="12"/>
          </p:nvPr>
        </p:nvSpPr>
        <p:spPr>
          <a:xfrm>
            <a:off x="8746068" y="6356351"/>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dirty="0"/>
          </a:p>
        </p:txBody>
      </p:sp>
      <p:sp>
        <p:nvSpPr>
          <p:cNvPr id="7" name="Content Placeholder 2">
            <a:extLst>
              <a:ext uri="{FF2B5EF4-FFF2-40B4-BE49-F238E27FC236}">
                <a16:creationId xmlns:a16="http://schemas.microsoft.com/office/drawing/2014/main" id="{376EDB06-94BE-576A-6EBD-3BD2F8A37F21}"/>
              </a:ext>
            </a:extLst>
          </p:cNvPr>
          <p:cNvSpPr>
            <a:spLocks noGrp="1"/>
          </p:cNvSpPr>
          <p:nvPr>
            <p:ph idx="13"/>
          </p:nvPr>
        </p:nvSpPr>
        <p:spPr>
          <a:xfrm>
            <a:off x="567264" y="3135132"/>
            <a:ext cx="4975580" cy="2520601"/>
          </a:xfrm>
        </p:spPr>
        <p:txBody>
          <a:bodyPr>
            <a:normAutofit/>
          </a:bodyPr>
          <a:lstStyle>
            <a:lvl1pPr marL="0" indent="0">
              <a:lnSpc>
                <a:spcPts val="2900"/>
              </a:lnSpc>
              <a:spcBef>
                <a:spcPts val="0"/>
              </a:spcBef>
              <a:buFontTx/>
              <a:buNone/>
              <a:defRPr sz="2100"/>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p:txBody>
      </p:sp>
      <p:sp>
        <p:nvSpPr>
          <p:cNvPr id="11" name="Text Placeholder 10">
            <a:extLst>
              <a:ext uri="{FF2B5EF4-FFF2-40B4-BE49-F238E27FC236}">
                <a16:creationId xmlns:a16="http://schemas.microsoft.com/office/drawing/2014/main" id="{9F86B795-E788-929E-7ADC-D57D321E5A60}"/>
              </a:ext>
            </a:extLst>
          </p:cNvPr>
          <p:cNvSpPr>
            <a:spLocks noGrp="1"/>
          </p:cNvSpPr>
          <p:nvPr>
            <p:ph type="body" sz="quarter" idx="15"/>
          </p:nvPr>
        </p:nvSpPr>
        <p:spPr>
          <a:xfrm>
            <a:off x="567263" y="2699717"/>
            <a:ext cx="4975582" cy="653082"/>
          </a:xfrm>
        </p:spPr>
        <p:txBody>
          <a:bodyPr>
            <a:noAutofit/>
          </a:bodyPr>
          <a:lstStyle>
            <a:lvl1pPr>
              <a:defRPr sz="2300" b="1">
                <a:solidFill>
                  <a:schemeClr val="accent1"/>
                </a:solidFill>
              </a:defRPr>
            </a:lvl1pPr>
          </a:lstStyle>
          <a:p>
            <a:pPr lvl="0"/>
            <a:r>
              <a:rPr lang="en-US" dirty="0"/>
              <a:t>Click to edit Master text styles</a:t>
            </a:r>
          </a:p>
        </p:txBody>
      </p:sp>
      <p:sp>
        <p:nvSpPr>
          <p:cNvPr id="12" name="Content Placeholder 2">
            <a:extLst>
              <a:ext uri="{FF2B5EF4-FFF2-40B4-BE49-F238E27FC236}">
                <a16:creationId xmlns:a16="http://schemas.microsoft.com/office/drawing/2014/main" id="{1BE3FDB2-A561-C16A-D1D9-5D0C1583E2F5}"/>
              </a:ext>
            </a:extLst>
          </p:cNvPr>
          <p:cNvSpPr>
            <a:spLocks noGrp="1"/>
          </p:cNvSpPr>
          <p:nvPr>
            <p:ph idx="16"/>
          </p:nvPr>
        </p:nvSpPr>
        <p:spPr>
          <a:xfrm>
            <a:off x="6347175" y="3135132"/>
            <a:ext cx="4975580" cy="2520601"/>
          </a:xfrm>
        </p:spPr>
        <p:txBody>
          <a:bodyPr>
            <a:normAutofit/>
          </a:bodyPr>
          <a:lstStyle>
            <a:lvl1pPr marL="0" indent="0">
              <a:lnSpc>
                <a:spcPts val="2900"/>
              </a:lnSpc>
              <a:spcBef>
                <a:spcPts val="0"/>
              </a:spcBef>
              <a:buFontTx/>
              <a:buNone/>
              <a:defRPr sz="2100"/>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p:txBody>
      </p:sp>
      <p:sp>
        <p:nvSpPr>
          <p:cNvPr id="13" name="Text Placeholder 10">
            <a:extLst>
              <a:ext uri="{FF2B5EF4-FFF2-40B4-BE49-F238E27FC236}">
                <a16:creationId xmlns:a16="http://schemas.microsoft.com/office/drawing/2014/main" id="{B0BD3649-D8BE-A554-7F33-58A839359870}"/>
              </a:ext>
            </a:extLst>
          </p:cNvPr>
          <p:cNvSpPr>
            <a:spLocks noGrp="1"/>
          </p:cNvSpPr>
          <p:nvPr>
            <p:ph type="body" sz="quarter" idx="17"/>
          </p:nvPr>
        </p:nvSpPr>
        <p:spPr>
          <a:xfrm>
            <a:off x="6347174" y="2699717"/>
            <a:ext cx="4975582" cy="653082"/>
          </a:xfrm>
        </p:spPr>
        <p:txBody>
          <a:bodyPr>
            <a:noAutofit/>
          </a:bodyPr>
          <a:lstStyle>
            <a:lvl1pPr>
              <a:defRPr sz="2300" b="1">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006543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9" y="444149"/>
            <a:ext cx="10515600" cy="797630"/>
          </a:xfrm>
        </p:spPr>
        <p:txBody>
          <a:bodyPr anchor="t"/>
          <a:lstStyle/>
          <a:p>
            <a:r>
              <a:rPr lang="en-US" dirty="0"/>
              <a:t>Click to edit Master title style</a:t>
            </a:r>
          </a:p>
        </p:txBody>
      </p:sp>
      <p:sp>
        <p:nvSpPr>
          <p:cNvPr id="3" name="Content Placeholder 2"/>
          <p:cNvSpPr>
            <a:spLocks noGrp="1"/>
          </p:cNvSpPr>
          <p:nvPr>
            <p:ph idx="1"/>
          </p:nvPr>
        </p:nvSpPr>
        <p:spPr>
          <a:xfrm>
            <a:off x="567264" y="1577267"/>
            <a:ext cx="5630336" cy="4351338"/>
          </a:xfrm>
        </p:spPr>
        <p:txBody>
          <a:bodyPr>
            <a:normAutofit/>
          </a:bodyPr>
          <a:lstStyle>
            <a:lvl1pPr marL="0" indent="0">
              <a:lnSpc>
                <a:spcPts val="3100"/>
              </a:lnSpc>
              <a:spcBef>
                <a:spcPts val="0"/>
              </a:spcBef>
              <a:buFontTx/>
              <a:buNone/>
              <a:defRPr sz="2100"/>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a:xfrm>
            <a:off x="8746068" y="6356351"/>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dirty="0"/>
          </a:p>
        </p:txBody>
      </p:sp>
      <p:sp>
        <p:nvSpPr>
          <p:cNvPr id="7" name="Picture Placeholder 6">
            <a:extLst>
              <a:ext uri="{FF2B5EF4-FFF2-40B4-BE49-F238E27FC236}">
                <a16:creationId xmlns:a16="http://schemas.microsoft.com/office/drawing/2014/main" id="{B9F5CE1D-386B-07F9-3607-78F17054C22D}"/>
              </a:ext>
            </a:extLst>
          </p:cNvPr>
          <p:cNvSpPr>
            <a:spLocks noGrp="1" noChangeAspect="1"/>
          </p:cNvSpPr>
          <p:nvPr>
            <p:ph type="pic" sz="quarter" idx="10"/>
          </p:nvPr>
        </p:nvSpPr>
        <p:spPr>
          <a:xfrm>
            <a:off x="6998557" y="1553021"/>
            <a:ext cx="4563703" cy="4572000"/>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17124197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10">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9" y="444149"/>
            <a:ext cx="10515600" cy="797630"/>
          </a:xfrm>
        </p:spPr>
        <p:txBody>
          <a:bodyPr anchor="t"/>
          <a:lstStyle/>
          <a:p>
            <a:r>
              <a:rPr lang="en-US" dirty="0"/>
              <a:t>Click to edit Master title style</a:t>
            </a:r>
          </a:p>
        </p:txBody>
      </p:sp>
      <p:sp>
        <p:nvSpPr>
          <p:cNvPr id="3" name="Content Placeholder 2"/>
          <p:cNvSpPr>
            <a:spLocks noGrp="1"/>
          </p:cNvSpPr>
          <p:nvPr>
            <p:ph idx="1"/>
          </p:nvPr>
        </p:nvSpPr>
        <p:spPr>
          <a:xfrm>
            <a:off x="567264" y="1577268"/>
            <a:ext cx="9976558" cy="1109489"/>
          </a:xfrm>
        </p:spPr>
        <p:txBody>
          <a:bodyPr>
            <a:normAutofit/>
          </a:bodyPr>
          <a:lstStyle>
            <a:lvl1pPr marL="0" indent="0">
              <a:lnSpc>
                <a:spcPts val="3100"/>
              </a:lnSpc>
              <a:spcBef>
                <a:spcPts val="0"/>
              </a:spcBef>
              <a:buFontTx/>
              <a:buNone/>
              <a:defRPr sz="2100"/>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p:txBody>
      </p:sp>
      <p:sp>
        <p:nvSpPr>
          <p:cNvPr id="6" name="Slide Number Placeholder 5"/>
          <p:cNvSpPr>
            <a:spLocks noGrp="1"/>
          </p:cNvSpPr>
          <p:nvPr>
            <p:ph type="sldNum" sz="quarter" idx="12"/>
          </p:nvPr>
        </p:nvSpPr>
        <p:spPr>
          <a:xfrm>
            <a:off x="8746068" y="6356351"/>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dirty="0"/>
          </a:p>
        </p:txBody>
      </p:sp>
      <p:sp>
        <p:nvSpPr>
          <p:cNvPr id="7" name="Content Placeholder 2">
            <a:extLst>
              <a:ext uri="{FF2B5EF4-FFF2-40B4-BE49-F238E27FC236}">
                <a16:creationId xmlns:a16="http://schemas.microsoft.com/office/drawing/2014/main" id="{376EDB06-94BE-576A-6EBD-3BD2F8A37F21}"/>
              </a:ext>
            </a:extLst>
          </p:cNvPr>
          <p:cNvSpPr>
            <a:spLocks noGrp="1"/>
          </p:cNvSpPr>
          <p:nvPr>
            <p:ph idx="13"/>
          </p:nvPr>
        </p:nvSpPr>
        <p:spPr>
          <a:xfrm>
            <a:off x="567264" y="4749453"/>
            <a:ext cx="3406425" cy="1470726"/>
          </a:xfrm>
        </p:spPr>
        <p:txBody>
          <a:bodyPr>
            <a:normAutofit/>
          </a:bodyPr>
          <a:lstStyle>
            <a:lvl1pPr marL="0" indent="0">
              <a:lnSpc>
                <a:spcPts val="2601"/>
              </a:lnSpc>
              <a:spcBef>
                <a:spcPts val="0"/>
              </a:spcBef>
              <a:buFontTx/>
              <a:buNone/>
              <a:defRPr sz="1801"/>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p:txBody>
      </p:sp>
      <p:sp>
        <p:nvSpPr>
          <p:cNvPr id="11" name="Text Placeholder 10">
            <a:extLst>
              <a:ext uri="{FF2B5EF4-FFF2-40B4-BE49-F238E27FC236}">
                <a16:creationId xmlns:a16="http://schemas.microsoft.com/office/drawing/2014/main" id="{9F86B795-E788-929E-7ADC-D57D321E5A60}"/>
              </a:ext>
            </a:extLst>
          </p:cNvPr>
          <p:cNvSpPr>
            <a:spLocks noGrp="1"/>
          </p:cNvSpPr>
          <p:nvPr>
            <p:ph type="body" sz="quarter" idx="15"/>
          </p:nvPr>
        </p:nvSpPr>
        <p:spPr>
          <a:xfrm>
            <a:off x="567263" y="4370483"/>
            <a:ext cx="3406427" cy="540185"/>
          </a:xfrm>
        </p:spPr>
        <p:txBody>
          <a:bodyPr>
            <a:noAutofit/>
          </a:bodyPr>
          <a:lstStyle>
            <a:lvl1pPr>
              <a:lnSpc>
                <a:spcPts val="2900"/>
              </a:lnSpc>
              <a:defRPr sz="2000" b="1">
                <a:solidFill>
                  <a:schemeClr val="accent1"/>
                </a:solidFill>
              </a:defRPr>
            </a:lvl1pPr>
          </a:lstStyle>
          <a:p>
            <a:pPr lvl="0"/>
            <a:r>
              <a:rPr lang="en-US" dirty="0"/>
              <a:t>Click to edit Master text</a:t>
            </a:r>
          </a:p>
        </p:txBody>
      </p:sp>
      <p:sp>
        <p:nvSpPr>
          <p:cNvPr id="9" name="Content Placeholder 2">
            <a:extLst>
              <a:ext uri="{FF2B5EF4-FFF2-40B4-BE49-F238E27FC236}">
                <a16:creationId xmlns:a16="http://schemas.microsoft.com/office/drawing/2014/main" id="{40AFE8EB-B297-44A7-DE69-42C65B8FAF64}"/>
              </a:ext>
            </a:extLst>
          </p:cNvPr>
          <p:cNvSpPr>
            <a:spLocks noGrp="1"/>
          </p:cNvSpPr>
          <p:nvPr>
            <p:ph idx="16"/>
          </p:nvPr>
        </p:nvSpPr>
        <p:spPr>
          <a:xfrm>
            <a:off x="4326464" y="4749453"/>
            <a:ext cx="3406425" cy="1470726"/>
          </a:xfrm>
        </p:spPr>
        <p:txBody>
          <a:bodyPr>
            <a:normAutofit/>
          </a:bodyPr>
          <a:lstStyle>
            <a:lvl1pPr marL="0" indent="0">
              <a:lnSpc>
                <a:spcPts val="2601"/>
              </a:lnSpc>
              <a:spcBef>
                <a:spcPts val="0"/>
              </a:spcBef>
              <a:buFontTx/>
              <a:buNone/>
              <a:defRPr sz="1801"/>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p:txBody>
      </p:sp>
      <p:sp>
        <p:nvSpPr>
          <p:cNvPr id="10" name="Text Placeholder 10">
            <a:extLst>
              <a:ext uri="{FF2B5EF4-FFF2-40B4-BE49-F238E27FC236}">
                <a16:creationId xmlns:a16="http://schemas.microsoft.com/office/drawing/2014/main" id="{E9807F3A-8637-4A74-675A-DB53DF4DC59B}"/>
              </a:ext>
            </a:extLst>
          </p:cNvPr>
          <p:cNvSpPr>
            <a:spLocks noGrp="1"/>
          </p:cNvSpPr>
          <p:nvPr>
            <p:ph type="body" sz="quarter" idx="17"/>
          </p:nvPr>
        </p:nvSpPr>
        <p:spPr>
          <a:xfrm>
            <a:off x="4326463" y="4370483"/>
            <a:ext cx="3406427" cy="540185"/>
          </a:xfrm>
        </p:spPr>
        <p:txBody>
          <a:bodyPr>
            <a:noAutofit/>
          </a:bodyPr>
          <a:lstStyle>
            <a:lvl1pPr>
              <a:lnSpc>
                <a:spcPts val="2900"/>
              </a:lnSpc>
              <a:defRPr sz="2000" b="1">
                <a:solidFill>
                  <a:schemeClr val="accent1"/>
                </a:solidFill>
              </a:defRPr>
            </a:lvl1pPr>
          </a:lstStyle>
          <a:p>
            <a:pPr lvl="0"/>
            <a:r>
              <a:rPr lang="en-US" dirty="0"/>
              <a:t>Click to edit Master text</a:t>
            </a:r>
          </a:p>
        </p:txBody>
      </p:sp>
      <p:sp>
        <p:nvSpPr>
          <p:cNvPr id="14" name="Content Placeholder 2">
            <a:extLst>
              <a:ext uri="{FF2B5EF4-FFF2-40B4-BE49-F238E27FC236}">
                <a16:creationId xmlns:a16="http://schemas.microsoft.com/office/drawing/2014/main" id="{B9288C00-70F4-F779-2E34-E21247C1DA42}"/>
              </a:ext>
            </a:extLst>
          </p:cNvPr>
          <p:cNvSpPr>
            <a:spLocks noGrp="1"/>
          </p:cNvSpPr>
          <p:nvPr>
            <p:ph idx="18"/>
          </p:nvPr>
        </p:nvSpPr>
        <p:spPr>
          <a:xfrm>
            <a:off x="8085664" y="4749453"/>
            <a:ext cx="3406425" cy="1470726"/>
          </a:xfrm>
        </p:spPr>
        <p:txBody>
          <a:bodyPr>
            <a:normAutofit/>
          </a:bodyPr>
          <a:lstStyle>
            <a:lvl1pPr marL="0" indent="0">
              <a:lnSpc>
                <a:spcPts val="2601"/>
              </a:lnSpc>
              <a:spcBef>
                <a:spcPts val="0"/>
              </a:spcBef>
              <a:buFontTx/>
              <a:buNone/>
              <a:defRPr sz="1801"/>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p:txBody>
      </p:sp>
      <p:sp>
        <p:nvSpPr>
          <p:cNvPr id="15" name="Text Placeholder 10">
            <a:extLst>
              <a:ext uri="{FF2B5EF4-FFF2-40B4-BE49-F238E27FC236}">
                <a16:creationId xmlns:a16="http://schemas.microsoft.com/office/drawing/2014/main" id="{A24D37FA-E500-CC52-4CE6-F337A6DC8F1F}"/>
              </a:ext>
            </a:extLst>
          </p:cNvPr>
          <p:cNvSpPr>
            <a:spLocks noGrp="1"/>
          </p:cNvSpPr>
          <p:nvPr>
            <p:ph type="body" sz="quarter" idx="19"/>
          </p:nvPr>
        </p:nvSpPr>
        <p:spPr>
          <a:xfrm>
            <a:off x="8085663" y="4370483"/>
            <a:ext cx="3406427" cy="540185"/>
          </a:xfrm>
        </p:spPr>
        <p:txBody>
          <a:bodyPr>
            <a:noAutofit/>
          </a:bodyPr>
          <a:lstStyle>
            <a:lvl1pPr>
              <a:lnSpc>
                <a:spcPts val="2900"/>
              </a:lnSpc>
              <a:defRPr sz="2000" b="1">
                <a:solidFill>
                  <a:schemeClr val="accent1"/>
                </a:solidFill>
              </a:defRPr>
            </a:lvl1pPr>
          </a:lstStyle>
          <a:p>
            <a:pPr lvl="0"/>
            <a:r>
              <a:rPr lang="en-US" dirty="0"/>
              <a:t>Click to edit Master text</a:t>
            </a:r>
          </a:p>
        </p:txBody>
      </p:sp>
      <p:sp>
        <p:nvSpPr>
          <p:cNvPr id="17" name="Picture Placeholder 16">
            <a:extLst>
              <a:ext uri="{FF2B5EF4-FFF2-40B4-BE49-F238E27FC236}">
                <a16:creationId xmlns:a16="http://schemas.microsoft.com/office/drawing/2014/main" id="{4F751511-885B-C47A-B052-2C43A1AADC5A}"/>
              </a:ext>
            </a:extLst>
          </p:cNvPr>
          <p:cNvSpPr>
            <a:spLocks noGrp="1"/>
          </p:cNvSpPr>
          <p:nvPr>
            <p:ph type="pic" sz="quarter" idx="20"/>
          </p:nvPr>
        </p:nvSpPr>
        <p:spPr>
          <a:xfrm>
            <a:off x="700265" y="2776362"/>
            <a:ext cx="2926080" cy="1463040"/>
          </a:xfrm>
        </p:spPr>
        <p:txBody>
          <a:bodyPr/>
          <a:lstStyle/>
          <a:p>
            <a:endParaRPr lang="en-US" dirty="0"/>
          </a:p>
        </p:txBody>
      </p:sp>
      <p:sp>
        <p:nvSpPr>
          <p:cNvPr id="19" name="Picture Placeholder 16">
            <a:extLst>
              <a:ext uri="{FF2B5EF4-FFF2-40B4-BE49-F238E27FC236}">
                <a16:creationId xmlns:a16="http://schemas.microsoft.com/office/drawing/2014/main" id="{C9C29F47-9998-5569-8EE0-7728212CA0DC}"/>
              </a:ext>
            </a:extLst>
          </p:cNvPr>
          <p:cNvSpPr>
            <a:spLocks noGrp="1"/>
          </p:cNvSpPr>
          <p:nvPr>
            <p:ph type="pic" sz="quarter" idx="21"/>
          </p:nvPr>
        </p:nvSpPr>
        <p:spPr>
          <a:xfrm>
            <a:off x="4448176" y="2776362"/>
            <a:ext cx="2926080" cy="1463040"/>
          </a:xfrm>
        </p:spPr>
        <p:txBody>
          <a:bodyPr/>
          <a:lstStyle/>
          <a:p>
            <a:endParaRPr lang="en-US" dirty="0"/>
          </a:p>
        </p:txBody>
      </p:sp>
      <p:sp>
        <p:nvSpPr>
          <p:cNvPr id="20" name="Picture Placeholder 16">
            <a:extLst>
              <a:ext uri="{FF2B5EF4-FFF2-40B4-BE49-F238E27FC236}">
                <a16:creationId xmlns:a16="http://schemas.microsoft.com/office/drawing/2014/main" id="{0D4218FA-8CA5-7FC4-26C0-48A93AE94857}"/>
              </a:ext>
            </a:extLst>
          </p:cNvPr>
          <p:cNvSpPr>
            <a:spLocks noGrp="1"/>
          </p:cNvSpPr>
          <p:nvPr>
            <p:ph type="pic" sz="quarter" idx="22"/>
          </p:nvPr>
        </p:nvSpPr>
        <p:spPr>
          <a:xfrm>
            <a:off x="8196087" y="2776362"/>
            <a:ext cx="2926080" cy="1463040"/>
          </a:xfrm>
        </p:spPr>
        <p:txBody>
          <a:bodyPr/>
          <a:lstStyle/>
          <a:p>
            <a:endParaRPr lang="en-US" dirty="0"/>
          </a:p>
        </p:txBody>
      </p:sp>
    </p:spTree>
    <p:extLst>
      <p:ext uri="{BB962C8B-B14F-4D97-AF65-F5344CB8AC3E}">
        <p14:creationId xmlns:p14="http://schemas.microsoft.com/office/powerpoint/2010/main" val="24175861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ull Quote Slide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53CCB6B-2E5E-CE40-D728-6F6075907F0C}"/>
              </a:ext>
            </a:extLst>
          </p:cNvPr>
          <p:cNvPicPr>
            <a:picLocks noChangeAspect="1"/>
          </p:cNvPicPr>
          <p:nvPr userDrawn="1"/>
        </p:nvPicPr>
        <p:blipFill>
          <a:blip r:embed="rId2"/>
          <a:src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D02348E7-BFE4-ECB8-DEE4-865A6D6A1AA4}"/>
              </a:ext>
            </a:extLst>
          </p:cNvPr>
          <p:cNvSpPr>
            <a:spLocks noGrp="1" noChangeAspect="1"/>
          </p:cNvSpPr>
          <p:nvPr>
            <p:ph type="pic" sz="quarter" idx="10"/>
          </p:nvPr>
        </p:nvSpPr>
        <p:spPr>
          <a:xfrm>
            <a:off x="6513127" y="932128"/>
            <a:ext cx="4864608" cy="4873453"/>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F9C3F28E-DAB1-CF99-F3BB-B6B303524326}"/>
              </a:ext>
            </a:extLst>
          </p:cNvPr>
          <p:cNvSpPr>
            <a:spLocks noGrp="1"/>
          </p:cNvSpPr>
          <p:nvPr>
            <p:ph type="body" sz="quarter" idx="11"/>
          </p:nvPr>
        </p:nvSpPr>
        <p:spPr>
          <a:xfrm>
            <a:off x="903818" y="2245958"/>
            <a:ext cx="5124450" cy="3036887"/>
          </a:xfrm>
        </p:spPr>
        <p:txBody>
          <a:bodyPr>
            <a:normAutofit/>
          </a:bodyPr>
          <a:lstStyle>
            <a:lvl1pPr>
              <a:lnSpc>
                <a:spcPts val="3700"/>
              </a:lnSpc>
              <a:defRPr sz="25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a:t>Click to edit Master text styles</a:t>
            </a:r>
          </a:p>
        </p:txBody>
      </p:sp>
    </p:spTree>
    <p:extLst>
      <p:ext uri="{BB962C8B-B14F-4D97-AF65-F5344CB8AC3E}">
        <p14:creationId xmlns:p14="http://schemas.microsoft.com/office/powerpoint/2010/main" val="25678008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ull Quote Slide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53CCB6B-2E5E-CE40-D728-6F6075907F0C}"/>
              </a:ext>
            </a:extLst>
          </p:cNvPr>
          <p:cNvPicPr>
            <a:picLocks noChangeAspect="1"/>
          </p:cNvPicPr>
          <p:nvPr userDrawn="1"/>
        </p:nvPicPr>
        <p:blipFill>
          <a:blip r:embed="rId2"/>
          <a:src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D02348E7-BFE4-ECB8-DEE4-865A6D6A1AA4}"/>
              </a:ext>
            </a:extLst>
          </p:cNvPr>
          <p:cNvSpPr>
            <a:spLocks noGrp="1" noChangeAspect="1"/>
          </p:cNvSpPr>
          <p:nvPr>
            <p:ph type="pic" sz="quarter" idx="10"/>
          </p:nvPr>
        </p:nvSpPr>
        <p:spPr>
          <a:xfrm>
            <a:off x="6513127" y="932128"/>
            <a:ext cx="4864608" cy="4873453"/>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F9C3F28E-DAB1-CF99-F3BB-B6B303524326}"/>
              </a:ext>
            </a:extLst>
          </p:cNvPr>
          <p:cNvSpPr>
            <a:spLocks noGrp="1"/>
          </p:cNvSpPr>
          <p:nvPr>
            <p:ph type="body" sz="quarter" idx="11"/>
          </p:nvPr>
        </p:nvSpPr>
        <p:spPr>
          <a:xfrm>
            <a:off x="903818" y="2245958"/>
            <a:ext cx="5124450" cy="3036887"/>
          </a:xfrm>
        </p:spPr>
        <p:txBody>
          <a:bodyPr>
            <a:normAutofit/>
          </a:bodyPr>
          <a:lstStyle>
            <a:lvl1pPr>
              <a:lnSpc>
                <a:spcPts val="3700"/>
              </a:lnSpc>
              <a:defRPr sz="25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a:t>Click to edit Master text styles</a:t>
            </a:r>
          </a:p>
        </p:txBody>
      </p:sp>
    </p:spTree>
    <p:extLst>
      <p:ext uri="{BB962C8B-B14F-4D97-AF65-F5344CB8AC3E}">
        <p14:creationId xmlns:p14="http://schemas.microsoft.com/office/powerpoint/2010/main" val="19064879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Side Bar Content Sild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488242" y="579616"/>
            <a:ext cx="4027314" cy="1384651"/>
          </a:xfrm>
        </p:spPr>
        <p:txBody>
          <a:bodyPr anchor="t"/>
          <a:lstStyle>
            <a:lvl1pPr>
              <a:lnSpc>
                <a:spcPts val="4500"/>
              </a:lnSpc>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88242" y="2005013"/>
            <a:ext cx="4027314" cy="4000677"/>
          </a:xfrm>
        </p:spPr>
        <p:txBody>
          <a:bodyPr>
            <a:normAutofit/>
          </a:bodyPr>
          <a:lstStyle>
            <a:lvl1pPr marL="0" indent="0">
              <a:lnSpc>
                <a:spcPts val="3001"/>
              </a:lnSpc>
              <a:spcBef>
                <a:spcPts val="0"/>
              </a:spcBef>
              <a:buFontTx/>
              <a:buNone/>
              <a:defRPr sz="2000">
                <a:solidFill>
                  <a:schemeClr val="bg1"/>
                </a:solidFill>
              </a:defRPr>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p:txBody>
      </p:sp>
      <p:sp>
        <p:nvSpPr>
          <p:cNvPr id="6" name="Slide Number Placeholder 5"/>
          <p:cNvSpPr>
            <a:spLocks noGrp="1"/>
          </p:cNvSpPr>
          <p:nvPr>
            <p:ph type="sldNum" sz="quarter" idx="12"/>
          </p:nvPr>
        </p:nvSpPr>
        <p:spPr>
          <a:xfrm>
            <a:off x="8746068" y="6356351"/>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dirty="0"/>
          </a:p>
        </p:txBody>
      </p:sp>
      <p:sp>
        <p:nvSpPr>
          <p:cNvPr id="7" name="Picture Placeholder 6">
            <a:extLst>
              <a:ext uri="{FF2B5EF4-FFF2-40B4-BE49-F238E27FC236}">
                <a16:creationId xmlns:a16="http://schemas.microsoft.com/office/drawing/2014/main" id="{F422B919-561D-CBC5-77FF-1548AA136E4A}"/>
              </a:ext>
            </a:extLst>
          </p:cNvPr>
          <p:cNvSpPr>
            <a:spLocks noGrp="1" noChangeAspect="1"/>
          </p:cNvSpPr>
          <p:nvPr>
            <p:ph type="pic" sz="quarter" idx="10"/>
          </p:nvPr>
        </p:nvSpPr>
        <p:spPr>
          <a:xfrm>
            <a:off x="5276314" y="509888"/>
            <a:ext cx="3931920" cy="3939068"/>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
        <p:nvSpPr>
          <p:cNvPr id="9" name="Picture Placeholder 6">
            <a:extLst>
              <a:ext uri="{FF2B5EF4-FFF2-40B4-BE49-F238E27FC236}">
                <a16:creationId xmlns:a16="http://schemas.microsoft.com/office/drawing/2014/main" id="{EA1524FF-FF67-5C3E-7766-90856C64294A}"/>
              </a:ext>
            </a:extLst>
          </p:cNvPr>
          <p:cNvSpPr>
            <a:spLocks noGrp="1" noChangeAspect="1"/>
          </p:cNvSpPr>
          <p:nvPr>
            <p:ph type="pic" sz="quarter" idx="13"/>
          </p:nvPr>
        </p:nvSpPr>
        <p:spPr>
          <a:xfrm>
            <a:off x="7838440" y="4529277"/>
            <a:ext cx="1737360" cy="1740522"/>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
        <p:nvSpPr>
          <p:cNvPr id="10" name="Picture Placeholder 6">
            <a:extLst>
              <a:ext uri="{FF2B5EF4-FFF2-40B4-BE49-F238E27FC236}">
                <a16:creationId xmlns:a16="http://schemas.microsoft.com/office/drawing/2014/main" id="{50DE50CD-2D51-380B-CB28-F8BBAC73D198}"/>
              </a:ext>
            </a:extLst>
          </p:cNvPr>
          <p:cNvSpPr>
            <a:spLocks noGrp="1" noChangeAspect="1"/>
          </p:cNvSpPr>
          <p:nvPr>
            <p:ph type="pic" sz="quarter" idx="14"/>
          </p:nvPr>
        </p:nvSpPr>
        <p:spPr>
          <a:xfrm>
            <a:off x="9340315" y="2576663"/>
            <a:ext cx="2313433" cy="2317636"/>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21931668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Side Bar Content Sild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488242" y="579616"/>
            <a:ext cx="4027314" cy="1384651"/>
          </a:xfrm>
        </p:spPr>
        <p:txBody>
          <a:bodyPr anchor="t"/>
          <a:lstStyle>
            <a:lvl1pPr>
              <a:lnSpc>
                <a:spcPts val="4500"/>
              </a:lnSpc>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88242" y="2005013"/>
            <a:ext cx="4027314" cy="4000677"/>
          </a:xfrm>
        </p:spPr>
        <p:txBody>
          <a:bodyPr>
            <a:normAutofit/>
          </a:bodyPr>
          <a:lstStyle>
            <a:lvl1pPr marL="0" indent="0">
              <a:lnSpc>
                <a:spcPts val="3001"/>
              </a:lnSpc>
              <a:spcBef>
                <a:spcPts val="0"/>
              </a:spcBef>
              <a:buFontTx/>
              <a:buNone/>
              <a:defRPr sz="2000">
                <a:solidFill>
                  <a:schemeClr val="bg1"/>
                </a:solidFill>
              </a:defRPr>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p:txBody>
      </p:sp>
      <p:sp>
        <p:nvSpPr>
          <p:cNvPr id="6" name="Slide Number Placeholder 5"/>
          <p:cNvSpPr>
            <a:spLocks noGrp="1"/>
          </p:cNvSpPr>
          <p:nvPr>
            <p:ph type="sldNum" sz="quarter" idx="12"/>
          </p:nvPr>
        </p:nvSpPr>
        <p:spPr>
          <a:xfrm>
            <a:off x="8746068" y="6356351"/>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dirty="0"/>
          </a:p>
        </p:txBody>
      </p:sp>
      <p:sp>
        <p:nvSpPr>
          <p:cNvPr id="11" name="Picture Placeholder 6">
            <a:extLst>
              <a:ext uri="{FF2B5EF4-FFF2-40B4-BE49-F238E27FC236}">
                <a16:creationId xmlns:a16="http://schemas.microsoft.com/office/drawing/2014/main" id="{B0238F6F-4A56-C901-F6F2-29CA683C1DA4}"/>
              </a:ext>
            </a:extLst>
          </p:cNvPr>
          <p:cNvSpPr>
            <a:spLocks noGrp="1" noChangeAspect="1"/>
          </p:cNvSpPr>
          <p:nvPr>
            <p:ph type="pic" sz="quarter" idx="13"/>
          </p:nvPr>
        </p:nvSpPr>
        <p:spPr>
          <a:xfrm>
            <a:off x="5389845" y="4302463"/>
            <a:ext cx="1828800" cy="1832128"/>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
        <p:nvSpPr>
          <p:cNvPr id="12" name="Picture Placeholder 6">
            <a:extLst>
              <a:ext uri="{FF2B5EF4-FFF2-40B4-BE49-F238E27FC236}">
                <a16:creationId xmlns:a16="http://schemas.microsoft.com/office/drawing/2014/main" id="{4CE61439-6690-9DA3-060B-734CC7F5D14F}"/>
              </a:ext>
            </a:extLst>
          </p:cNvPr>
          <p:cNvSpPr>
            <a:spLocks noGrp="1" noChangeAspect="1"/>
          </p:cNvSpPr>
          <p:nvPr>
            <p:ph type="pic" sz="quarter" idx="14"/>
          </p:nvPr>
        </p:nvSpPr>
        <p:spPr>
          <a:xfrm>
            <a:off x="7628955" y="4302463"/>
            <a:ext cx="1828800" cy="1832128"/>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
        <p:nvSpPr>
          <p:cNvPr id="13" name="Picture Placeholder 6">
            <a:extLst>
              <a:ext uri="{FF2B5EF4-FFF2-40B4-BE49-F238E27FC236}">
                <a16:creationId xmlns:a16="http://schemas.microsoft.com/office/drawing/2014/main" id="{4B1B8328-63CC-11CC-67F2-2E3EA55E8554}"/>
              </a:ext>
            </a:extLst>
          </p:cNvPr>
          <p:cNvSpPr>
            <a:spLocks noGrp="1" noChangeAspect="1"/>
          </p:cNvSpPr>
          <p:nvPr>
            <p:ph type="pic" sz="quarter" idx="15"/>
          </p:nvPr>
        </p:nvSpPr>
        <p:spPr>
          <a:xfrm>
            <a:off x="9879785" y="4302463"/>
            <a:ext cx="1828800" cy="1832128"/>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
        <p:nvSpPr>
          <p:cNvPr id="15" name="Text Placeholder 14">
            <a:extLst>
              <a:ext uri="{FF2B5EF4-FFF2-40B4-BE49-F238E27FC236}">
                <a16:creationId xmlns:a16="http://schemas.microsoft.com/office/drawing/2014/main" id="{9168D711-4114-6288-C041-B03F2311C9D4}"/>
              </a:ext>
            </a:extLst>
          </p:cNvPr>
          <p:cNvSpPr>
            <a:spLocks noGrp="1"/>
          </p:cNvSpPr>
          <p:nvPr>
            <p:ph type="body" sz="quarter" idx="16"/>
          </p:nvPr>
        </p:nvSpPr>
        <p:spPr>
          <a:xfrm>
            <a:off x="5380285" y="1441815"/>
            <a:ext cx="4689838" cy="2532062"/>
          </a:xfrm>
        </p:spPr>
        <p:txBody>
          <a:bodyPr/>
          <a:lstStyle>
            <a:lvl3pPr marL="182882" indent="0">
              <a:buNone/>
              <a:defRPr/>
            </a:lvl3pPr>
            <a:lvl4pPr marL="365765" indent="0">
              <a:buNone/>
              <a:defRPr/>
            </a:lvl4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7696416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Side Bar Content Sil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EE632F8-93F2-439A-BCDB-CFADA396314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488242" y="579616"/>
            <a:ext cx="4027314" cy="1384651"/>
          </a:xfrm>
        </p:spPr>
        <p:txBody>
          <a:bodyPr anchor="t"/>
          <a:lstStyle>
            <a:lvl1pPr>
              <a:lnSpc>
                <a:spcPts val="4500"/>
              </a:lnSpc>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88242" y="2005013"/>
            <a:ext cx="4027314" cy="4000677"/>
          </a:xfrm>
        </p:spPr>
        <p:txBody>
          <a:bodyPr>
            <a:normAutofit/>
          </a:bodyPr>
          <a:lstStyle>
            <a:lvl1pPr marL="0" indent="0">
              <a:lnSpc>
                <a:spcPts val="3001"/>
              </a:lnSpc>
              <a:spcBef>
                <a:spcPts val="0"/>
              </a:spcBef>
              <a:buFontTx/>
              <a:buNone/>
              <a:defRPr sz="2000">
                <a:solidFill>
                  <a:schemeClr val="bg1"/>
                </a:solidFill>
              </a:defRPr>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p:txBody>
      </p:sp>
      <p:sp>
        <p:nvSpPr>
          <p:cNvPr id="5" name="Picture Placeholder 4">
            <a:extLst>
              <a:ext uri="{FF2B5EF4-FFF2-40B4-BE49-F238E27FC236}">
                <a16:creationId xmlns:a16="http://schemas.microsoft.com/office/drawing/2014/main" id="{FD189768-151C-B4F9-B56E-13BFD9A630D3}"/>
              </a:ext>
            </a:extLst>
          </p:cNvPr>
          <p:cNvSpPr>
            <a:spLocks noGrp="1"/>
          </p:cNvSpPr>
          <p:nvPr>
            <p:ph type="pic" sz="quarter" idx="10"/>
          </p:nvPr>
        </p:nvSpPr>
        <p:spPr>
          <a:xfrm>
            <a:off x="4748785" y="0"/>
            <a:ext cx="7443216" cy="6720840"/>
          </a:xfrm>
        </p:spPr>
        <p:txBody>
          <a:bodyPr/>
          <a:lstStyle/>
          <a:p>
            <a:endParaRPr lang="en-US" dirty="0"/>
          </a:p>
        </p:txBody>
      </p:sp>
    </p:spTree>
    <p:extLst>
      <p:ext uri="{BB962C8B-B14F-4D97-AF65-F5344CB8AC3E}">
        <p14:creationId xmlns:p14="http://schemas.microsoft.com/office/powerpoint/2010/main" val="29296868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770467" y="669929"/>
            <a:ext cx="10515600" cy="797630"/>
          </a:xfrm>
        </p:spPr>
        <p:txBody>
          <a:bodyPr anchor="t">
            <a:normAutofit/>
          </a:bodyPr>
          <a:lstStyle>
            <a:lvl1pPr>
              <a:lnSpc>
                <a:spcPts val="5001"/>
              </a:lnSpc>
              <a:defRPr sz="4201">
                <a:solidFill>
                  <a:schemeClr val="bg1"/>
                </a:solidFill>
                <a:latin typeface="Verdana" panose="020B0604030504040204" pitchFamily="34" charset="0"/>
                <a:ea typeface="Verdana" panose="020B060403050404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905931" y="2131126"/>
            <a:ext cx="5528736" cy="562069"/>
          </a:xfrm>
        </p:spPr>
        <p:txBody>
          <a:bodyPr>
            <a:normAutofit/>
          </a:bodyPr>
          <a:lstStyle>
            <a:lvl1pPr marL="0" indent="0">
              <a:lnSpc>
                <a:spcPts val="3100"/>
              </a:lnSpc>
              <a:spcBef>
                <a:spcPts val="0"/>
              </a:spcBef>
              <a:buFontTx/>
              <a:buNone/>
              <a:defRPr sz="2601" b="1">
                <a:solidFill>
                  <a:schemeClr val="bg1"/>
                </a:solidFill>
                <a:latin typeface="Verdana" panose="020B0604030504040204" pitchFamily="34" charset="0"/>
                <a:ea typeface="Verdana" panose="020B0604030504040204" pitchFamily="34" charset="0"/>
              </a:defRPr>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Name</a:t>
            </a:r>
          </a:p>
        </p:txBody>
      </p:sp>
      <p:sp>
        <p:nvSpPr>
          <p:cNvPr id="12" name="Content Placeholder 2">
            <a:extLst>
              <a:ext uri="{FF2B5EF4-FFF2-40B4-BE49-F238E27FC236}">
                <a16:creationId xmlns:a16="http://schemas.microsoft.com/office/drawing/2014/main" id="{68271603-1253-4544-65EA-73C6AF1C50E1}"/>
              </a:ext>
            </a:extLst>
          </p:cNvPr>
          <p:cNvSpPr>
            <a:spLocks noGrp="1"/>
          </p:cNvSpPr>
          <p:nvPr>
            <p:ph idx="20" hasCustomPrompt="1"/>
          </p:nvPr>
        </p:nvSpPr>
        <p:spPr>
          <a:xfrm>
            <a:off x="905931" y="2616549"/>
            <a:ext cx="5528736" cy="562069"/>
          </a:xfrm>
        </p:spPr>
        <p:txBody>
          <a:bodyPr>
            <a:normAutofit/>
          </a:bodyPr>
          <a:lstStyle>
            <a:lvl1pPr marL="0" indent="0">
              <a:lnSpc>
                <a:spcPts val="3001"/>
              </a:lnSpc>
              <a:spcBef>
                <a:spcPts val="0"/>
              </a:spcBef>
              <a:buFontTx/>
              <a:buNone/>
              <a:defRPr sz="2400" b="0">
                <a:solidFill>
                  <a:schemeClr val="bg1"/>
                </a:solidFill>
                <a:latin typeface="Verdana" panose="020B0604030504040204" pitchFamily="34" charset="0"/>
                <a:ea typeface="Verdana" panose="020B0604030504040204" pitchFamily="34" charset="0"/>
              </a:defRPr>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Title</a:t>
            </a:r>
          </a:p>
        </p:txBody>
      </p:sp>
      <p:sp>
        <p:nvSpPr>
          <p:cNvPr id="13" name="Content Placeholder 2">
            <a:extLst>
              <a:ext uri="{FF2B5EF4-FFF2-40B4-BE49-F238E27FC236}">
                <a16:creationId xmlns:a16="http://schemas.microsoft.com/office/drawing/2014/main" id="{F6EDDAA2-DA1A-9990-C093-D9DA452DEB1C}"/>
              </a:ext>
            </a:extLst>
          </p:cNvPr>
          <p:cNvSpPr>
            <a:spLocks noGrp="1"/>
          </p:cNvSpPr>
          <p:nvPr>
            <p:ph idx="21" hasCustomPrompt="1"/>
          </p:nvPr>
        </p:nvSpPr>
        <p:spPr>
          <a:xfrm>
            <a:off x="905931" y="3034238"/>
            <a:ext cx="5528736" cy="562069"/>
          </a:xfrm>
        </p:spPr>
        <p:txBody>
          <a:bodyPr>
            <a:normAutofit/>
          </a:bodyPr>
          <a:lstStyle>
            <a:lvl1pPr marL="0" indent="0">
              <a:lnSpc>
                <a:spcPts val="3001"/>
              </a:lnSpc>
              <a:spcBef>
                <a:spcPts val="0"/>
              </a:spcBef>
              <a:buFontTx/>
              <a:buNone/>
              <a:defRPr sz="2400" b="1">
                <a:solidFill>
                  <a:schemeClr val="bg1"/>
                </a:solidFill>
                <a:latin typeface="Verdana" panose="020B0604030504040204" pitchFamily="34" charset="0"/>
                <a:ea typeface="Verdana" panose="020B0604030504040204" pitchFamily="34" charset="0"/>
              </a:defRPr>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email</a:t>
            </a:r>
          </a:p>
        </p:txBody>
      </p:sp>
      <p:sp>
        <p:nvSpPr>
          <p:cNvPr id="16" name="Content Placeholder 2">
            <a:extLst>
              <a:ext uri="{FF2B5EF4-FFF2-40B4-BE49-F238E27FC236}">
                <a16:creationId xmlns:a16="http://schemas.microsoft.com/office/drawing/2014/main" id="{3BA97312-39DF-C065-5620-972D15AE5AD8}"/>
              </a:ext>
            </a:extLst>
          </p:cNvPr>
          <p:cNvSpPr>
            <a:spLocks noGrp="1"/>
          </p:cNvSpPr>
          <p:nvPr>
            <p:ph idx="22" hasCustomPrompt="1"/>
          </p:nvPr>
        </p:nvSpPr>
        <p:spPr>
          <a:xfrm>
            <a:off x="905931" y="3451926"/>
            <a:ext cx="5528736" cy="562069"/>
          </a:xfrm>
        </p:spPr>
        <p:txBody>
          <a:bodyPr>
            <a:normAutofit/>
          </a:bodyPr>
          <a:lstStyle>
            <a:lvl1pPr marL="0" indent="0">
              <a:lnSpc>
                <a:spcPts val="3001"/>
              </a:lnSpc>
              <a:spcBef>
                <a:spcPts val="0"/>
              </a:spcBef>
              <a:buFontTx/>
              <a:buNone/>
              <a:defRPr sz="2400" b="1">
                <a:solidFill>
                  <a:schemeClr val="bg1"/>
                </a:solidFill>
                <a:latin typeface="Verdana" panose="020B0604030504040204" pitchFamily="34" charset="0"/>
                <a:ea typeface="Verdana" panose="020B0604030504040204" pitchFamily="34" charset="0"/>
              </a:defRPr>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phone</a:t>
            </a:r>
          </a:p>
        </p:txBody>
      </p:sp>
    </p:spTree>
    <p:extLst>
      <p:ext uri="{BB962C8B-B14F-4D97-AF65-F5344CB8AC3E}">
        <p14:creationId xmlns:p14="http://schemas.microsoft.com/office/powerpoint/2010/main" val="39624249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t="86977"/>
          <a:stretch>
            <a:fillRect/>
          </a:stretch>
        </p:blipFill>
        <p:spPr>
          <a:xfrm>
            <a:off x="0" y="5964865"/>
            <a:ext cx="12192000" cy="893138"/>
          </a:xfrm>
          <a:prstGeom prst="rect">
            <a:avLst/>
          </a:prstGeom>
        </p:spPr>
      </p:pic>
      <p:pic>
        <p:nvPicPr>
          <p:cNvPr id="2" name="bg object 16">
            <a:extLst>
              <a:ext uri="{FF2B5EF4-FFF2-40B4-BE49-F238E27FC236}">
                <a16:creationId xmlns:a16="http://schemas.microsoft.com/office/drawing/2014/main" id="{CC039DCB-53D6-BEA2-A023-1C83E25814B9}"/>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43835"/>
          <a:stretch>
            <a:fillRect/>
          </a:stretch>
        </p:blipFill>
        <p:spPr bwMode="auto">
          <a:xfrm>
            <a:off x="0" y="0"/>
            <a:ext cx="12192000" cy="1509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27565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Agenda Sidebar (Light Teal)">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1D83E7-5B7D-33BA-BD65-DB8927518CE6}"/>
              </a:ext>
            </a:extLst>
          </p:cNvPr>
          <p:cNvSpPr>
            <a:spLocks noGrp="1"/>
          </p:cNvSpPr>
          <p:nvPr>
            <p:ph type="title" hasCustomPrompt="1"/>
          </p:nvPr>
        </p:nvSpPr>
        <p:spPr>
          <a:xfrm rot="16200000">
            <a:off x="8461414" y="3135164"/>
            <a:ext cx="6865751" cy="595420"/>
          </a:xfrm>
          <a:prstGeom prst="rect">
            <a:avLst/>
          </a:prstGeom>
          <a:solidFill>
            <a:schemeClr val="accent1"/>
          </a:solidFill>
        </p:spPr>
        <p:txBody>
          <a:bodyPr vert="horz" lIns="91440" tIns="45720" rIns="91440" bIns="45720" rtlCol="0" anchor="ctr">
            <a:noAutofit/>
          </a:bodyPr>
          <a:lstStyle>
            <a:lvl1pPr algn="ctr">
              <a:buClr>
                <a:schemeClr val="bg1"/>
              </a:buClr>
              <a:defRPr>
                <a:solidFill>
                  <a:schemeClr val="bg1"/>
                </a:solidFill>
              </a:defRPr>
            </a:lvl1pPr>
          </a:lstStyle>
          <a:p>
            <a:r>
              <a:rPr lang="en-US"/>
              <a:t>Agenda title style</a:t>
            </a:r>
          </a:p>
        </p:txBody>
      </p:sp>
      <p:sp>
        <p:nvSpPr>
          <p:cNvPr id="4" name="Text Placeholder 2">
            <a:extLst>
              <a:ext uri="{FF2B5EF4-FFF2-40B4-BE49-F238E27FC236}">
                <a16:creationId xmlns:a16="http://schemas.microsoft.com/office/drawing/2014/main" id="{1A7A5F4A-7EF8-1987-890A-66D2DD6649C2}"/>
              </a:ext>
            </a:extLst>
          </p:cNvPr>
          <p:cNvSpPr>
            <a:spLocks noGrp="1"/>
          </p:cNvSpPr>
          <p:nvPr>
            <p:ph idx="1" hasCustomPrompt="1"/>
          </p:nvPr>
        </p:nvSpPr>
        <p:spPr>
          <a:xfrm>
            <a:off x="500423" y="418214"/>
            <a:ext cx="10635410" cy="6053470"/>
          </a:xfrm>
          <a:prstGeom prst="rect">
            <a:avLst/>
          </a:prstGeom>
        </p:spPr>
        <p:txBody>
          <a:bodyPr vert="horz" lIns="91440" tIns="45720" rIns="91440" bIns="45720" rtlCol="0">
            <a:noAutofit/>
          </a:bodyPr>
          <a:lstStyle>
            <a:lvl1pPr marL="0" indent="0">
              <a:lnSpc>
                <a:spcPct val="100000"/>
              </a:lnSpc>
              <a:spcBef>
                <a:spcPts val="1001"/>
              </a:spcBef>
              <a:spcAft>
                <a:spcPts val="1001"/>
              </a:spcAft>
              <a:buClr>
                <a:schemeClr val="bg1"/>
              </a:buClr>
              <a:buFont typeface="Arial" panose="020B0604020202020204" pitchFamily="34" charset="0"/>
              <a:buNone/>
              <a:defRPr sz="2000" b="0" i="0">
                <a:solidFill>
                  <a:schemeClr val="bg1"/>
                </a:solidFill>
                <a:latin typeface="Aptos Light" panose="020B0004020202020204" pitchFamily="34" charset="0"/>
              </a:defRPr>
            </a:lvl1pPr>
            <a:lvl2pPr marL="283468" indent="-182882">
              <a:lnSpc>
                <a:spcPct val="100000"/>
              </a:lnSpc>
              <a:spcBef>
                <a:spcPts val="1001"/>
              </a:spcBef>
              <a:spcAft>
                <a:spcPts val="1001"/>
              </a:spcAft>
              <a:buClr>
                <a:schemeClr val="bg1"/>
              </a:buClr>
              <a:buFont typeface="Arial" panose="020B0604020202020204" pitchFamily="34" charset="0"/>
              <a:buChar char="•"/>
              <a:defRPr sz="2000" b="0" i="0">
                <a:solidFill>
                  <a:schemeClr val="bg1"/>
                </a:solidFill>
                <a:latin typeface="Aptos Light" panose="020B0004020202020204" pitchFamily="34" charset="0"/>
              </a:defRPr>
            </a:lvl2pPr>
            <a:lvl3pPr marL="283468" indent="-283468">
              <a:lnSpc>
                <a:spcPct val="100000"/>
              </a:lnSpc>
              <a:spcBef>
                <a:spcPts val="1001"/>
              </a:spcBef>
              <a:spcAft>
                <a:spcPts val="1001"/>
              </a:spcAft>
              <a:buClr>
                <a:srgbClr val="24366A"/>
              </a:buClr>
              <a:buFont typeface="Arial" panose="020B0604020202020204" pitchFamily="34" charset="0"/>
              <a:buChar char="•"/>
              <a:defRPr/>
            </a:lvl3pPr>
            <a:lvl4pPr marL="566935" indent="-182882">
              <a:lnSpc>
                <a:spcPct val="100000"/>
              </a:lnSpc>
              <a:spcBef>
                <a:spcPts val="1001"/>
              </a:spcBef>
              <a:spcAft>
                <a:spcPts val="1001"/>
              </a:spcAft>
              <a:buClr>
                <a:schemeClr val="bg1"/>
              </a:buClr>
              <a:buFont typeface="Arial" panose="020B0604020202020204" pitchFamily="34" charset="0"/>
              <a:buChar char="•"/>
              <a:defRPr sz="2000" b="0" i="0">
                <a:solidFill>
                  <a:schemeClr val="bg1"/>
                </a:solidFill>
                <a:latin typeface="Aptos Light" panose="020B0004020202020204" pitchFamily="34" charset="0"/>
              </a:defRPr>
            </a:lvl4pPr>
            <a:lvl5pPr indent="0">
              <a:lnSpc>
                <a:spcPct val="100000"/>
              </a:lnSpc>
              <a:buNone/>
              <a:defRPr/>
            </a:lvl5pPr>
          </a:lstStyle>
          <a:p>
            <a:pPr lvl="0"/>
            <a:r>
              <a:rPr lang="en-US"/>
              <a:t>Master Text Style</a:t>
            </a:r>
          </a:p>
          <a:p>
            <a:pPr lvl="0"/>
            <a:r>
              <a:rPr lang="en-US"/>
              <a:t>First Level</a:t>
            </a:r>
          </a:p>
          <a:p>
            <a:pPr lvl="1"/>
            <a:r>
              <a:rPr lang="en-US"/>
              <a:t>Second level</a:t>
            </a:r>
          </a:p>
          <a:p>
            <a:pPr lvl="3"/>
            <a:r>
              <a:rPr lang="en-US"/>
              <a:t>Third level</a:t>
            </a:r>
          </a:p>
        </p:txBody>
      </p:sp>
    </p:spTree>
    <p:extLst>
      <p:ext uri="{BB962C8B-B14F-4D97-AF65-F5344CB8AC3E}">
        <p14:creationId xmlns:p14="http://schemas.microsoft.com/office/powerpoint/2010/main" val="2269207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82400" cy="990600"/>
          </a:xfrm>
        </p:spPr>
        <p:txBody>
          <a:bodyPr/>
          <a:lstStyle/>
          <a:p>
            <a:r>
              <a:rPr lang="en-US"/>
              <a:t>Click to edit Master title style</a:t>
            </a:r>
          </a:p>
        </p:txBody>
      </p:sp>
      <p:sp>
        <p:nvSpPr>
          <p:cNvPr id="3" name="Chart Placeholder 2"/>
          <p:cNvSpPr>
            <a:spLocks noGrp="1"/>
          </p:cNvSpPr>
          <p:nvPr>
            <p:ph type="chart" idx="1"/>
          </p:nvPr>
        </p:nvSpPr>
        <p:spPr>
          <a:xfrm>
            <a:off x="914400" y="1371600"/>
            <a:ext cx="10363200" cy="4724400"/>
          </a:xfrm>
        </p:spPr>
        <p:txBody>
          <a:bodyPr rtlCol="0">
            <a:normAutofit/>
          </a:bodyPr>
          <a:lstStyle/>
          <a:p>
            <a:pPr lvl="0"/>
            <a:endParaRPr lang="en-US" noProof="0" dirty="0"/>
          </a:p>
        </p:txBody>
      </p:sp>
    </p:spTree>
    <p:extLst>
      <p:ext uri="{BB962C8B-B14F-4D97-AF65-F5344CB8AC3E}">
        <p14:creationId xmlns:p14="http://schemas.microsoft.com/office/powerpoint/2010/main" val="2779409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9" y="444149"/>
            <a:ext cx="10515600" cy="797630"/>
          </a:xfrm>
        </p:spPr>
        <p:txBody>
          <a:bodyPr anchor="t"/>
          <a:lstStyle/>
          <a:p>
            <a:r>
              <a:rPr lang="en-US" dirty="0"/>
              <a:t>Click to edit Master title style</a:t>
            </a:r>
          </a:p>
        </p:txBody>
      </p:sp>
      <p:sp>
        <p:nvSpPr>
          <p:cNvPr id="3" name="Content Placeholder 2"/>
          <p:cNvSpPr>
            <a:spLocks noGrp="1"/>
          </p:cNvSpPr>
          <p:nvPr>
            <p:ph idx="1"/>
          </p:nvPr>
        </p:nvSpPr>
        <p:spPr>
          <a:xfrm>
            <a:off x="567264" y="1577267"/>
            <a:ext cx="5630336" cy="4351338"/>
          </a:xfrm>
        </p:spPr>
        <p:txBody>
          <a:bodyPr>
            <a:normAutofit/>
          </a:bodyPr>
          <a:lstStyle>
            <a:lvl1pPr marL="0" indent="0">
              <a:lnSpc>
                <a:spcPts val="3100"/>
              </a:lnSpc>
              <a:spcBef>
                <a:spcPts val="0"/>
              </a:spcBef>
              <a:buFontTx/>
              <a:buNone/>
              <a:defRPr sz="2100"/>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a:xfrm>
            <a:off x="8746068" y="6356351"/>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dirty="0"/>
          </a:p>
        </p:txBody>
      </p:sp>
      <p:sp>
        <p:nvSpPr>
          <p:cNvPr id="7" name="Picture Placeholder 6">
            <a:extLst>
              <a:ext uri="{FF2B5EF4-FFF2-40B4-BE49-F238E27FC236}">
                <a16:creationId xmlns:a16="http://schemas.microsoft.com/office/drawing/2014/main" id="{B9F5CE1D-386B-07F9-3607-78F17054C22D}"/>
              </a:ext>
            </a:extLst>
          </p:cNvPr>
          <p:cNvSpPr>
            <a:spLocks noGrp="1" noChangeAspect="1"/>
          </p:cNvSpPr>
          <p:nvPr>
            <p:ph type="pic" sz="quarter" idx="10"/>
          </p:nvPr>
        </p:nvSpPr>
        <p:spPr>
          <a:xfrm>
            <a:off x="6761486" y="1462711"/>
            <a:ext cx="3255264" cy="3261181"/>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
        <p:nvSpPr>
          <p:cNvPr id="9" name="Picture Placeholder 6">
            <a:extLst>
              <a:ext uri="{FF2B5EF4-FFF2-40B4-BE49-F238E27FC236}">
                <a16:creationId xmlns:a16="http://schemas.microsoft.com/office/drawing/2014/main" id="{6754457A-5581-FAF4-E1F7-B40A9FAEC735}"/>
              </a:ext>
            </a:extLst>
          </p:cNvPr>
          <p:cNvSpPr>
            <a:spLocks noGrp="1" noChangeAspect="1"/>
          </p:cNvSpPr>
          <p:nvPr>
            <p:ph type="pic" sz="quarter" idx="13"/>
          </p:nvPr>
        </p:nvSpPr>
        <p:spPr>
          <a:xfrm>
            <a:off x="9531778" y="4156741"/>
            <a:ext cx="1962389" cy="1965960"/>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339946627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Agenda Sidebar (Teal)">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1D83E7-5B7D-33BA-BD65-DB8927518CE6}"/>
              </a:ext>
            </a:extLst>
          </p:cNvPr>
          <p:cNvSpPr>
            <a:spLocks noGrp="1"/>
          </p:cNvSpPr>
          <p:nvPr>
            <p:ph type="title" hasCustomPrompt="1"/>
          </p:nvPr>
        </p:nvSpPr>
        <p:spPr>
          <a:xfrm rot="16200000">
            <a:off x="8461414" y="3135164"/>
            <a:ext cx="6865751" cy="595420"/>
          </a:xfrm>
          <a:prstGeom prst="rect">
            <a:avLst/>
          </a:prstGeom>
          <a:solidFill>
            <a:schemeClr val="tx2"/>
          </a:solidFill>
        </p:spPr>
        <p:txBody>
          <a:bodyPr vert="horz" lIns="91440" tIns="45720" rIns="91440" bIns="45720" rtlCol="0" anchor="ctr">
            <a:noAutofit/>
          </a:bodyPr>
          <a:lstStyle>
            <a:lvl1pPr algn="ctr">
              <a:buClr>
                <a:schemeClr val="bg1"/>
              </a:buClr>
              <a:defRPr>
                <a:solidFill>
                  <a:srgbClr val="FFFFFF"/>
                </a:solidFill>
              </a:defRPr>
            </a:lvl1pPr>
          </a:lstStyle>
          <a:p>
            <a:r>
              <a:rPr lang="en-US"/>
              <a:t>Agenda title style</a:t>
            </a:r>
          </a:p>
        </p:txBody>
      </p:sp>
      <p:sp>
        <p:nvSpPr>
          <p:cNvPr id="4" name="Text Placeholder 2">
            <a:extLst>
              <a:ext uri="{FF2B5EF4-FFF2-40B4-BE49-F238E27FC236}">
                <a16:creationId xmlns:a16="http://schemas.microsoft.com/office/drawing/2014/main" id="{CBF14CA2-2A96-BA05-8CAB-8F0AB0299413}"/>
              </a:ext>
            </a:extLst>
          </p:cNvPr>
          <p:cNvSpPr>
            <a:spLocks noGrp="1"/>
          </p:cNvSpPr>
          <p:nvPr>
            <p:ph idx="1" hasCustomPrompt="1"/>
          </p:nvPr>
        </p:nvSpPr>
        <p:spPr>
          <a:xfrm>
            <a:off x="500423" y="418214"/>
            <a:ext cx="10635410" cy="6053470"/>
          </a:xfrm>
          <a:prstGeom prst="rect">
            <a:avLst/>
          </a:prstGeom>
        </p:spPr>
        <p:txBody>
          <a:bodyPr vert="horz" lIns="91440" tIns="45720" rIns="91440" bIns="45720" rtlCol="0">
            <a:noAutofit/>
          </a:bodyPr>
          <a:lstStyle>
            <a:lvl1pPr marL="0" indent="0">
              <a:lnSpc>
                <a:spcPct val="100000"/>
              </a:lnSpc>
              <a:spcBef>
                <a:spcPts val="1001"/>
              </a:spcBef>
              <a:spcAft>
                <a:spcPts val="1001"/>
              </a:spcAft>
              <a:buClr>
                <a:schemeClr val="bg1"/>
              </a:buClr>
              <a:buFont typeface="Arial" panose="020B0604020202020204" pitchFamily="34" charset="0"/>
              <a:buNone/>
              <a:defRPr sz="2000" b="0" i="0">
                <a:solidFill>
                  <a:schemeClr val="bg1"/>
                </a:solidFill>
                <a:latin typeface="Aptos Light" panose="020B0004020202020204" pitchFamily="34" charset="0"/>
              </a:defRPr>
            </a:lvl1pPr>
            <a:lvl2pPr marL="283468" indent="-182882">
              <a:lnSpc>
                <a:spcPct val="100000"/>
              </a:lnSpc>
              <a:spcBef>
                <a:spcPts val="1001"/>
              </a:spcBef>
              <a:spcAft>
                <a:spcPts val="1001"/>
              </a:spcAft>
              <a:buClr>
                <a:schemeClr val="bg1"/>
              </a:buClr>
              <a:buFont typeface="Arial" panose="020B0604020202020204" pitchFamily="34" charset="0"/>
              <a:buChar char="•"/>
              <a:defRPr sz="2000" b="0" i="0">
                <a:solidFill>
                  <a:schemeClr val="bg1"/>
                </a:solidFill>
                <a:latin typeface="Aptos Light" panose="020B0004020202020204" pitchFamily="34" charset="0"/>
              </a:defRPr>
            </a:lvl2pPr>
            <a:lvl3pPr marL="283468" indent="-283468">
              <a:lnSpc>
                <a:spcPct val="100000"/>
              </a:lnSpc>
              <a:spcBef>
                <a:spcPts val="1001"/>
              </a:spcBef>
              <a:spcAft>
                <a:spcPts val="1001"/>
              </a:spcAft>
              <a:buClr>
                <a:srgbClr val="24366A"/>
              </a:buClr>
              <a:buFont typeface="Arial" panose="020B0604020202020204" pitchFamily="34" charset="0"/>
              <a:buChar char="•"/>
              <a:defRPr/>
            </a:lvl3pPr>
            <a:lvl4pPr marL="566935" indent="-182882">
              <a:lnSpc>
                <a:spcPct val="100000"/>
              </a:lnSpc>
              <a:spcBef>
                <a:spcPts val="1001"/>
              </a:spcBef>
              <a:spcAft>
                <a:spcPts val="1001"/>
              </a:spcAft>
              <a:buClr>
                <a:schemeClr val="bg1"/>
              </a:buClr>
              <a:buFont typeface="Arial" panose="020B0604020202020204" pitchFamily="34" charset="0"/>
              <a:buChar char="•"/>
              <a:defRPr sz="2000" b="0" i="0">
                <a:solidFill>
                  <a:schemeClr val="bg1"/>
                </a:solidFill>
                <a:latin typeface="Aptos Light" panose="020B0004020202020204" pitchFamily="34" charset="0"/>
              </a:defRPr>
            </a:lvl4pPr>
            <a:lvl5pPr indent="0">
              <a:lnSpc>
                <a:spcPct val="100000"/>
              </a:lnSpc>
              <a:buNone/>
              <a:defRPr/>
            </a:lvl5pPr>
          </a:lstStyle>
          <a:p>
            <a:pPr lvl="0"/>
            <a:r>
              <a:rPr lang="en-US"/>
              <a:t>Master Text Style</a:t>
            </a:r>
          </a:p>
          <a:p>
            <a:pPr lvl="0"/>
            <a:r>
              <a:rPr lang="en-US"/>
              <a:t>First Level</a:t>
            </a:r>
          </a:p>
          <a:p>
            <a:pPr lvl="1"/>
            <a:r>
              <a:rPr lang="en-US"/>
              <a:t>Second level</a:t>
            </a:r>
          </a:p>
          <a:p>
            <a:pPr lvl="3"/>
            <a:r>
              <a:rPr lang="en-US"/>
              <a:t>Third level</a:t>
            </a:r>
          </a:p>
        </p:txBody>
      </p:sp>
    </p:spTree>
    <p:extLst>
      <p:ext uri="{BB962C8B-B14F-4D97-AF65-F5344CB8AC3E}">
        <p14:creationId xmlns:p14="http://schemas.microsoft.com/office/powerpoint/2010/main" val="1218119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6A2E5-789D-B61D-6072-56C231A0A3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C66194-D16E-F9D3-2D9E-76A2ED7A3C0A}"/>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EE5A1046-86D5-F037-8139-5C7E8296270E}"/>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9776740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a:xfrm>
            <a:off x="9102749" y="6356350"/>
            <a:ext cx="2303760" cy="365125"/>
          </a:xfrm>
          <a:prstGeom prst="rect">
            <a:avLst/>
          </a:prstGeom>
        </p:spPr>
        <p:txBody>
          <a:bodyPr anchor="ctr"/>
          <a:lstStyle>
            <a:lvl1pPr algn="l">
              <a:defRPr sz="1100" b="0" i="0">
                <a:solidFill>
                  <a:schemeClr val="bg1"/>
                </a:solidFill>
                <a:latin typeface="Trebuchet MS" charset="0"/>
                <a:ea typeface="Trebuchet MS" charset="0"/>
                <a:cs typeface="Trebuchet MS" charset="0"/>
              </a:defRPr>
            </a:lvl1pPr>
          </a:lstStyle>
          <a:p>
            <a:endParaRPr lang="en-US" dirty="0">
              <a:solidFill>
                <a:prstClr val="white"/>
              </a:solidFill>
            </a:endParaRPr>
          </a:p>
        </p:txBody>
      </p:sp>
      <p:sp>
        <p:nvSpPr>
          <p:cNvPr id="14" name="Slide Number Placeholder 5"/>
          <p:cNvSpPr>
            <a:spLocks noGrp="1"/>
          </p:cNvSpPr>
          <p:nvPr>
            <p:ph type="sldNum" sz="quarter" idx="12"/>
          </p:nvPr>
        </p:nvSpPr>
        <p:spPr>
          <a:xfrm>
            <a:off x="11460937" y="6356351"/>
            <a:ext cx="525380" cy="365125"/>
          </a:xfrm>
          <a:prstGeom prst="rect">
            <a:avLst/>
          </a:prstGeom>
        </p:spPr>
        <p:txBody>
          <a:bodyPr anchor="ctr"/>
          <a:lstStyle>
            <a:lvl1pPr algn="r">
              <a:defRPr sz="1100" b="0" i="0">
                <a:solidFill>
                  <a:schemeClr val="bg1"/>
                </a:solidFill>
                <a:latin typeface="Trebuchet MS" charset="0"/>
                <a:ea typeface="Trebuchet MS" charset="0"/>
                <a:cs typeface="Trebuchet MS" charset="0"/>
              </a:defRPr>
            </a:lvl1pPr>
          </a:lstStyle>
          <a:p>
            <a:fld id="{E4A090AA-88D7-3A4D-B871-835E6B4EE38F}" type="slidenum">
              <a:rPr lang="en-US" smtClean="0">
                <a:solidFill>
                  <a:prstClr val="white"/>
                </a:solidFill>
              </a:rPr>
              <a:pPr/>
              <a:t>‹#›</a:t>
            </a:fld>
            <a:endParaRPr lang="en-US" dirty="0">
              <a:solidFill>
                <a:prstClr val="white"/>
              </a:solidFill>
            </a:endParaRPr>
          </a:p>
        </p:txBody>
      </p:sp>
      <p:sp>
        <p:nvSpPr>
          <p:cNvPr id="17" name="Content Placeholder 2"/>
          <p:cNvSpPr>
            <a:spLocks noGrp="1"/>
          </p:cNvSpPr>
          <p:nvPr>
            <p:ph idx="13"/>
          </p:nvPr>
        </p:nvSpPr>
        <p:spPr>
          <a:xfrm>
            <a:off x="838199" y="1825625"/>
            <a:ext cx="5003801" cy="4530724"/>
          </a:xfrm>
        </p:spPr>
        <p:txBody>
          <a:bodyPr/>
          <a:lstStyle>
            <a:lvl1pPr>
              <a:defRPr>
                <a:solidFill>
                  <a:srgbClr val="24366A"/>
                </a:solidFill>
              </a:defRPr>
            </a:lvl1pPr>
            <a:lvl2pPr>
              <a:defRPr>
                <a:solidFill>
                  <a:srgbClr val="24366A"/>
                </a:solidFill>
              </a:defRPr>
            </a:lvl2pPr>
            <a:lvl3pPr>
              <a:defRPr>
                <a:solidFill>
                  <a:srgbClr val="24366A"/>
                </a:solidFill>
              </a:defRPr>
            </a:lvl3pPr>
            <a:lvl4pPr>
              <a:defRPr>
                <a:solidFill>
                  <a:srgbClr val="24366A"/>
                </a:solidFill>
              </a:defRPr>
            </a:lvl4pPr>
            <a:lvl5pPr>
              <a:defRPr>
                <a:solidFill>
                  <a:srgbClr val="24366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19944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B7210D-4EEA-6DEB-B6C4-F4166916F757}"/>
              </a:ext>
            </a:extLst>
          </p:cNvPr>
          <p:cNvSpPr>
            <a:spLocks noGrp="1"/>
          </p:cNvSpPr>
          <p:nvPr>
            <p:ph type="dt" sz="half" idx="10"/>
          </p:nvPr>
        </p:nvSpPr>
        <p:spPr/>
        <p:txBody>
          <a:bodyPr/>
          <a:lstStyle/>
          <a:p>
            <a:fld id="{A6ADF65D-556F-4619-B6B7-28E9F15C77C9}" type="datetimeFigureOut">
              <a:rPr lang="en-US" smtClean="0"/>
              <a:t>11/16/2025</a:t>
            </a:fld>
            <a:endParaRPr lang="en-US" dirty="0"/>
          </a:p>
        </p:txBody>
      </p:sp>
      <p:sp>
        <p:nvSpPr>
          <p:cNvPr id="3" name="Footer Placeholder 2">
            <a:extLst>
              <a:ext uri="{FF2B5EF4-FFF2-40B4-BE49-F238E27FC236}">
                <a16:creationId xmlns:a16="http://schemas.microsoft.com/office/drawing/2014/main" id="{071DF465-BCFF-CA2D-A465-66ED7259E26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D50994A-EDD2-7D69-632A-DEAF22331DC8}"/>
              </a:ext>
            </a:extLst>
          </p:cNvPr>
          <p:cNvSpPr>
            <a:spLocks noGrp="1"/>
          </p:cNvSpPr>
          <p:nvPr>
            <p:ph type="sldNum" sz="quarter" idx="12"/>
          </p:nvPr>
        </p:nvSpPr>
        <p:spPr/>
        <p:txBody>
          <a:bodyPr/>
          <a:lstStyle/>
          <a:p>
            <a:fld id="{081A5133-05B8-46C9-9A75-F5D6283E8B3D}" type="slidenum">
              <a:rPr lang="en-US" smtClean="0"/>
              <a:t>‹#›</a:t>
            </a:fld>
            <a:endParaRPr lang="en-US" dirty="0"/>
          </a:p>
        </p:txBody>
      </p:sp>
    </p:spTree>
    <p:extLst>
      <p:ext uri="{BB962C8B-B14F-4D97-AF65-F5344CB8AC3E}">
        <p14:creationId xmlns:p14="http://schemas.microsoft.com/office/powerpoint/2010/main" val="40753333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June 26, 2020 | ISRI.ORG</a:t>
            </a:r>
          </a:p>
        </p:txBody>
      </p:sp>
      <p:sp>
        <p:nvSpPr>
          <p:cNvPr id="4" name="Footer Placeholder 3"/>
          <p:cNvSpPr>
            <a:spLocks noGrp="1"/>
          </p:cNvSpPr>
          <p:nvPr>
            <p:ph type="ftr" sz="quarter" idx="11"/>
          </p:nvPr>
        </p:nvSpPr>
        <p:spPr/>
        <p:txBody>
          <a:bodyPr/>
          <a:lstStyle/>
          <a:p>
            <a:r>
              <a:rPr lang="en-US" dirty="0"/>
              <a:t>ISRI Presentation</a:t>
            </a:r>
          </a:p>
        </p:txBody>
      </p:sp>
      <p:sp>
        <p:nvSpPr>
          <p:cNvPr id="5" name="Slide Number Placeholder 4"/>
          <p:cNvSpPr>
            <a:spLocks noGrp="1"/>
          </p:cNvSpPr>
          <p:nvPr>
            <p:ph type="sldNum" sz="quarter" idx="12"/>
          </p:nvPr>
        </p:nvSpPr>
        <p:spPr/>
        <p:txBody>
          <a:bodyPr/>
          <a:lstStyle/>
          <a:p>
            <a:fld id="{8EA492EF-208A-4B66-805B-D8411F449898}" type="slidenum">
              <a:rPr lang="en-US" smtClean="0"/>
              <a:t>‹#›</a:t>
            </a:fld>
            <a:endParaRPr lang="en-US" dirty="0"/>
          </a:p>
        </p:txBody>
      </p:sp>
    </p:spTree>
    <p:extLst>
      <p:ext uri="{BB962C8B-B14F-4D97-AF65-F5344CB8AC3E}">
        <p14:creationId xmlns:p14="http://schemas.microsoft.com/office/powerpoint/2010/main" val="2320238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cxnSp>
        <p:nvCxnSpPr>
          <p:cNvPr id="8" name="Straight Connector 7"/>
          <p:cNvCxnSpPr/>
          <p:nvPr userDrawn="1"/>
        </p:nvCxnSpPr>
        <p:spPr>
          <a:xfrm>
            <a:off x="394606" y="971552"/>
            <a:ext cx="11174187"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477797" y="1342769"/>
            <a:ext cx="3542270" cy="4561643"/>
          </a:xfrm>
          <a:prstGeom prst="rect">
            <a:avLst/>
          </a:prstGeom>
          <a:solidFill>
            <a:srgbClr val="619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0" name="Rectangle 9"/>
          <p:cNvSpPr/>
          <p:nvPr userDrawn="1"/>
        </p:nvSpPr>
        <p:spPr>
          <a:xfrm>
            <a:off x="4020066" y="1342769"/>
            <a:ext cx="7537620" cy="4561643"/>
          </a:xfrm>
          <a:prstGeom prst="rect">
            <a:avLst/>
          </a:prstGeom>
          <a:solidFill>
            <a:srgbClr val="E6E6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endParaRPr lang="en-US" sz="1801" dirty="0">
              <a:solidFill>
                <a:schemeClr val="tx1">
                  <a:lumMod val="65000"/>
                  <a:lumOff val="35000"/>
                </a:schemeClr>
              </a:solidFill>
            </a:endParaRPr>
          </a:p>
        </p:txBody>
      </p:sp>
      <p:sp>
        <p:nvSpPr>
          <p:cNvPr id="11" name="Rectangle 10"/>
          <p:cNvSpPr/>
          <p:nvPr userDrawn="1"/>
        </p:nvSpPr>
        <p:spPr>
          <a:xfrm>
            <a:off x="477795" y="5904411"/>
            <a:ext cx="11079890" cy="271848"/>
          </a:xfrm>
          <a:prstGeom prst="rect">
            <a:avLst/>
          </a:prstGeom>
          <a:solidFill>
            <a:srgbClr val="A8C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5" name="Footer Placeholder 4"/>
          <p:cNvSpPr>
            <a:spLocks noGrp="1"/>
          </p:cNvSpPr>
          <p:nvPr>
            <p:ph type="ftr" sz="quarter" idx="11"/>
          </p:nvPr>
        </p:nvSpPr>
        <p:spPr>
          <a:xfrm>
            <a:off x="4038602" y="6356351"/>
            <a:ext cx="4114800" cy="365125"/>
          </a:xfrm>
        </p:spPr>
        <p:txBody>
          <a:bodyPr/>
          <a:lstStyle>
            <a:lvl1pPr>
              <a:defRPr sz="900">
                <a:solidFill>
                  <a:schemeClr val="tx1">
                    <a:lumMod val="65000"/>
                    <a:lumOff val="35000"/>
                  </a:schemeClr>
                </a:solidFill>
              </a:defRPr>
            </a:lvl1pPr>
          </a:lstStyle>
          <a:p>
            <a:r>
              <a:rPr lang="en-US" dirty="0"/>
              <a:t>ISRI Presentation</a:t>
            </a:r>
          </a:p>
        </p:txBody>
      </p:sp>
      <p:sp>
        <p:nvSpPr>
          <p:cNvPr id="16" name="Slide Number Placeholder 5"/>
          <p:cNvSpPr>
            <a:spLocks noGrp="1"/>
          </p:cNvSpPr>
          <p:nvPr>
            <p:ph type="sldNum" sz="quarter" idx="12"/>
          </p:nvPr>
        </p:nvSpPr>
        <p:spPr>
          <a:xfrm>
            <a:off x="8610601" y="6356351"/>
            <a:ext cx="2743200" cy="365125"/>
          </a:xfrm>
        </p:spPr>
        <p:txBody>
          <a:bodyPr/>
          <a:lstStyle>
            <a:lvl1pPr>
              <a:defRPr/>
            </a:lvl1pPr>
          </a:lstStyle>
          <a:p>
            <a:fld id="{A1545494-D56D-4C7D-89E7-2378F5A48F2E}" type="slidenum">
              <a:rPr lang="en-US" sz="900" smtClean="0">
                <a:solidFill>
                  <a:schemeClr val="accent6"/>
                </a:solidFill>
              </a:rPr>
              <a:pPr/>
              <a:t>‹#›</a:t>
            </a:fld>
            <a:endParaRPr lang="en-US" sz="900" dirty="0">
              <a:solidFill>
                <a:schemeClr val="tx1">
                  <a:lumMod val="65000"/>
                  <a:lumOff val="35000"/>
                </a:schemeClr>
              </a:solidFill>
            </a:endParaRPr>
          </a:p>
        </p:txBody>
      </p:sp>
      <p:cxnSp>
        <p:nvCxnSpPr>
          <p:cNvPr id="17" name="Straight Connector 16"/>
          <p:cNvCxnSpPr/>
          <p:nvPr userDrawn="1"/>
        </p:nvCxnSpPr>
        <p:spPr>
          <a:xfrm>
            <a:off x="408215" y="6435270"/>
            <a:ext cx="11174187"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Title 1"/>
          <p:cNvSpPr>
            <a:spLocks noGrp="1"/>
          </p:cNvSpPr>
          <p:nvPr>
            <p:ph type="title"/>
          </p:nvPr>
        </p:nvSpPr>
        <p:spPr>
          <a:xfrm>
            <a:off x="1698171" y="299810"/>
            <a:ext cx="7987502" cy="664607"/>
          </a:xfrm>
        </p:spPr>
        <p:txBody>
          <a:bodyPr/>
          <a:lstStyle/>
          <a:p>
            <a:r>
              <a:rPr lang="en-US"/>
              <a:t>Click to edit Master title style</a:t>
            </a:r>
          </a:p>
        </p:txBody>
      </p:sp>
      <p:sp>
        <p:nvSpPr>
          <p:cNvPr id="29" name="Content Placeholder 28"/>
          <p:cNvSpPr>
            <a:spLocks noGrp="1"/>
          </p:cNvSpPr>
          <p:nvPr>
            <p:ph sz="quarter" idx="13"/>
          </p:nvPr>
        </p:nvSpPr>
        <p:spPr>
          <a:xfrm>
            <a:off x="704853" y="1593850"/>
            <a:ext cx="3082924" cy="4167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Content Placeholder 30"/>
          <p:cNvSpPr>
            <a:spLocks noGrp="1"/>
          </p:cNvSpPr>
          <p:nvPr>
            <p:ph sz="quarter" idx="14"/>
          </p:nvPr>
        </p:nvSpPr>
        <p:spPr>
          <a:xfrm>
            <a:off x="4167188" y="1593850"/>
            <a:ext cx="7186612" cy="4167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3"/>
          <p:cNvSpPr>
            <a:spLocks noGrp="1"/>
          </p:cNvSpPr>
          <p:nvPr>
            <p:ph type="dt" sz="half" idx="10"/>
          </p:nvPr>
        </p:nvSpPr>
        <p:spPr>
          <a:xfrm>
            <a:off x="319218" y="6356351"/>
            <a:ext cx="2743200" cy="365125"/>
          </a:xfrm>
        </p:spPr>
        <p:txBody>
          <a:bodyPr/>
          <a:lstStyle>
            <a:lvl1pPr>
              <a:defRPr sz="900">
                <a:solidFill>
                  <a:schemeClr val="tx1">
                    <a:lumMod val="65000"/>
                    <a:lumOff val="35000"/>
                  </a:schemeClr>
                </a:solidFill>
              </a:defRPr>
            </a:lvl1pPr>
          </a:lstStyle>
          <a:p>
            <a:r>
              <a:rPr lang="en-US" dirty="0">
                <a:solidFill>
                  <a:schemeClr val="tx1">
                    <a:lumMod val="65000"/>
                    <a:lumOff val="35000"/>
                  </a:schemeClr>
                </a:solidFill>
              </a:rPr>
              <a:t>June 26, 2020 | ISRI.ORG</a:t>
            </a:r>
            <a:endParaRPr lang="en-US" dirty="0">
              <a:solidFill>
                <a:srgbClr val="00B0F0"/>
              </a:solidFill>
            </a:endParaRPr>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94609" y="275543"/>
            <a:ext cx="1222636" cy="640898"/>
          </a:xfrm>
          <a:prstGeom prst="rect">
            <a:avLst/>
          </a:prstGeom>
        </p:spPr>
      </p:pic>
      <p:cxnSp>
        <p:nvCxnSpPr>
          <p:cNvPr id="33" name="Straight Connector 32"/>
          <p:cNvCxnSpPr/>
          <p:nvPr userDrawn="1"/>
        </p:nvCxnSpPr>
        <p:spPr>
          <a:xfrm>
            <a:off x="1690007" y="302080"/>
            <a:ext cx="0" cy="57966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79357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Comparison 2">
    <p:spTree>
      <p:nvGrpSpPr>
        <p:cNvPr id="1" name=""/>
        <p:cNvGrpSpPr/>
        <p:nvPr/>
      </p:nvGrpSpPr>
      <p:grpSpPr>
        <a:xfrm>
          <a:off x="0" y="0"/>
          <a:ext cx="0" cy="0"/>
          <a:chOff x="0" y="0"/>
          <a:chExt cx="0" cy="0"/>
        </a:xfrm>
      </p:grpSpPr>
      <p:sp>
        <p:nvSpPr>
          <p:cNvPr id="7" name="Rectangle 6"/>
          <p:cNvSpPr/>
          <p:nvPr userDrawn="1"/>
        </p:nvSpPr>
        <p:spPr>
          <a:xfrm>
            <a:off x="477795" y="1358538"/>
            <a:ext cx="11079890" cy="4992835"/>
          </a:xfrm>
          <a:prstGeom prst="rect">
            <a:avLst/>
          </a:prstGeom>
          <a:solidFill>
            <a:srgbClr val="E6E6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endParaRPr lang="en-US" sz="1801" dirty="0">
              <a:solidFill>
                <a:schemeClr val="tx1">
                  <a:lumMod val="65000"/>
                  <a:lumOff val="35000"/>
                </a:schemeClr>
              </a:solidFill>
            </a:endParaRPr>
          </a:p>
        </p:txBody>
      </p:sp>
      <p:sp>
        <p:nvSpPr>
          <p:cNvPr id="8" name="Date Placeholder 3"/>
          <p:cNvSpPr>
            <a:spLocks noGrp="1"/>
          </p:cNvSpPr>
          <p:nvPr>
            <p:ph type="dt" sz="half" idx="10"/>
          </p:nvPr>
        </p:nvSpPr>
        <p:spPr>
          <a:xfrm>
            <a:off x="319218" y="6356351"/>
            <a:ext cx="2743200" cy="365125"/>
          </a:xfrm>
        </p:spPr>
        <p:txBody>
          <a:bodyPr/>
          <a:lstStyle>
            <a:lvl1pPr>
              <a:defRPr sz="900">
                <a:solidFill>
                  <a:schemeClr val="tx1">
                    <a:lumMod val="65000"/>
                    <a:lumOff val="35000"/>
                  </a:schemeClr>
                </a:solidFill>
              </a:defRPr>
            </a:lvl1pPr>
          </a:lstStyle>
          <a:p>
            <a:r>
              <a:rPr lang="en-US" dirty="0"/>
              <a:t>June 26, 2020 | ISRI.ORG</a:t>
            </a:r>
            <a:endParaRPr lang="en-US" dirty="0">
              <a:solidFill>
                <a:srgbClr val="00B0F0"/>
              </a:solidFill>
            </a:endParaRPr>
          </a:p>
        </p:txBody>
      </p:sp>
      <p:sp>
        <p:nvSpPr>
          <p:cNvPr id="9" name="Footer Placeholder 4"/>
          <p:cNvSpPr>
            <a:spLocks noGrp="1"/>
          </p:cNvSpPr>
          <p:nvPr>
            <p:ph type="ftr" sz="quarter" idx="11"/>
          </p:nvPr>
        </p:nvSpPr>
        <p:spPr>
          <a:xfrm>
            <a:off x="4038602" y="6356351"/>
            <a:ext cx="4114800" cy="365125"/>
          </a:xfrm>
        </p:spPr>
        <p:txBody>
          <a:bodyPr/>
          <a:lstStyle>
            <a:lvl1pPr>
              <a:defRPr sz="900">
                <a:solidFill>
                  <a:schemeClr val="tx1">
                    <a:lumMod val="65000"/>
                    <a:lumOff val="35000"/>
                  </a:schemeClr>
                </a:solidFill>
              </a:defRPr>
            </a:lvl1pPr>
          </a:lstStyle>
          <a:p>
            <a:r>
              <a:rPr lang="en-US" dirty="0"/>
              <a:t>ISRI Presentation</a:t>
            </a:r>
          </a:p>
        </p:txBody>
      </p:sp>
      <p:sp>
        <p:nvSpPr>
          <p:cNvPr id="10" name="Slide Number Placeholder 5"/>
          <p:cNvSpPr>
            <a:spLocks noGrp="1"/>
          </p:cNvSpPr>
          <p:nvPr>
            <p:ph type="sldNum" sz="quarter" idx="12"/>
          </p:nvPr>
        </p:nvSpPr>
        <p:spPr>
          <a:xfrm>
            <a:off x="8610601" y="6356351"/>
            <a:ext cx="2743200" cy="365125"/>
          </a:xfrm>
        </p:spPr>
        <p:txBody>
          <a:bodyPr/>
          <a:lstStyle>
            <a:lvl1pPr>
              <a:defRPr/>
            </a:lvl1pPr>
          </a:lstStyle>
          <a:p>
            <a:fld id="{02A70476-CE25-45FF-9834-4465C5412AFB}" type="slidenum">
              <a:rPr lang="en-US" sz="900" smtClean="0">
                <a:solidFill>
                  <a:schemeClr val="accent6"/>
                </a:solidFill>
              </a:rPr>
              <a:pPr/>
              <a:t>‹#›</a:t>
            </a:fld>
            <a:endParaRPr lang="en-US" sz="900" dirty="0">
              <a:solidFill>
                <a:schemeClr val="tx1">
                  <a:lumMod val="65000"/>
                  <a:lumOff val="35000"/>
                </a:schemeClr>
              </a:solidFill>
            </a:endParaRPr>
          </a:p>
        </p:txBody>
      </p:sp>
      <p:cxnSp>
        <p:nvCxnSpPr>
          <p:cNvPr id="11" name="Straight Connector 10"/>
          <p:cNvCxnSpPr/>
          <p:nvPr userDrawn="1"/>
        </p:nvCxnSpPr>
        <p:spPr>
          <a:xfrm>
            <a:off x="408215" y="6435270"/>
            <a:ext cx="111741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394606" y="971552"/>
            <a:ext cx="11174187"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3"/>
          </p:nvPr>
        </p:nvSpPr>
        <p:spPr>
          <a:xfrm>
            <a:off x="1696042" y="233364"/>
            <a:ext cx="8172450" cy="738187"/>
          </a:xfrm>
        </p:spPr>
        <p:txBody>
          <a:bodyPr>
            <a:normAutofit/>
          </a:bodyPr>
          <a:lstStyle>
            <a:lvl1pPr marL="0" indent="0">
              <a:buFontTx/>
              <a:buNone/>
              <a:defRPr sz="4400"/>
            </a:lvl1pPr>
            <a:lvl2pPr marL="457206" indent="0">
              <a:buNone/>
              <a:defRPr/>
            </a:lvl2pPr>
            <a:lvl3pPr marL="914411" indent="0">
              <a:buNone/>
              <a:defRPr/>
            </a:lvl3pPr>
            <a:lvl4pPr marL="1371617" indent="0">
              <a:buNone/>
              <a:defRPr/>
            </a:lvl4pPr>
            <a:lvl5pPr marL="1828823" indent="0">
              <a:buNone/>
              <a:defRPr/>
            </a:lvl5pPr>
          </a:lstStyle>
          <a:p>
            <a:pPr lvl="0"/>
            <a:r>
              <a:rPr lang="en-US"/>
              <a:t>Click to edit Master text styles</a:t>
            </a:r>
          </a:p>
        </p:txBody>
      </p:sp>
      <p:sp>
        <p:nvSpPr>
          <p:cNvPr id="21" name="Content Placeholder 20"/>
          <p:cNvSpPr>
            <a:spLocks noGrp="1"/>
          </p:cNvSpPr>
          <p:nvPr>
            <p:ph sz="quarter" idx="14"/>
          </p:nvPr>
        </p:nvSpPr>
        <p:spPr>
          <a:xfrm>
            <a:off x="744539" y="1516063"/>
            <a:ext cx="10609262" cy="470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94609" y="275543"/>
            <a:ext cx="1222636" cy="640898"/>
          </a:xfrm>
          <a:prstGeom prst="rect">
            <a:avLst/>
          </a:prstGeom>
        </p:spPr>
      </p:pic>
      <p:cxnSp>
        <p:nvCxnSpPr>
          <p:cNvPr id="23" name="Straight Connector 22"/>
          <p:cNvCxnSpPr/>
          <p:nvPr userDrawn="1"/>
        </p:nvCxnSpPr>
        <p:spPr>
          <a:xfrm>
            <a:off x="1690007" y="302080"/>
            <a:ext cx="0" cy="57966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69053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A colorful background with black text&#10;&#10;Description automatically generated">
            <a:extLst>
              <a:ext uri="{FF2B5EF4-FFF2-40B4-BE49-F238E27FC236}">
                <a16:creationId xmlns:a16="http://schemas.microsoft.com/office/drawing/2014/main" id="{D7E487B0-08AA-A199-4244-28962FE254F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844379" y="172993"/>
            <a:ext cx="9144000" cy="2076567"/>
          </a:xfrm>
        </p:spPr>
        <p:txBody>
          <a:bodyPr anchor="b">
            <a:normAutofit/>
          </a:bodyPr>
          <a:lstStyle>
            <a:lvl1pPr algn="l">
              <a:lnSpc>
                <a:spcPts val="5500"/>
              </a:lnSpc>
              <a:defRPr sz="4500">
                <a:solidFill>
                  <a:schemeClr val="bg1"/>
                </a:solidFill>
              </a:defRPr>
            </a:lvl1pPr>
          </a:lstStyle>
          <a:p>
            <a:r>
              <a:rPr lang="en-US"/>
              <a:t>Click to edit Master title style</a:t>
            </a:r>
          </a:p>
        </p:txBody>
      </p:sp>
      <p:sp>
        <p:nvSpPr>
          <p:cNvPr id="3" name="Subtitle 2"/>
          <p:cNvSpPr>
            <a:spLocks noGrp="1"/>
          </p:cNvSpPr>
          <p:nvPr>
            <p:ph type="subTitle" idx="1"/>
          </p:nvPr>
        </p:nvSpPr>
        <p:spPr>
          <a:xfrm>
            <a:off x="844376" y="3058338"/>
            <a:ext cx="8225481" cy="586905"/>
          </a:xfrm>
        </p:spPr>
        <p:txBody>
          <a:bodyPr>
            <a:normAutofit/>
          </a:bodyPr>
          <a:lstStyle>
            <a:lvl1pPr marL="0" indent="0" algn="l">
              <a:lnSpc>
                <a:spcPts val="2640"/>
              </a:lnSpc>
              <a:spcBef>
                <a:spcPts val="0"/>
              </a:spcBef>
              <a:buNone/>
              <a:defRPr sz="22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ext Placeholder 10">
            <a:extLst>
              <a:ext uri="{FF2B5EF4-FFF2-40B4-BE49-F238E27FC236}">
                <a16:creationId xmlns:a16="http://schemas.microsoft.com/office/drawing/2014/main" id="{1D6E5D59-92BC-38F2-E3BF-61290F738A6C}"/>
              </a:ext>
            </a:extLst>
          </p:cNvPr>
          <p:cNvSpPr>
            <a:spLocks noGrp="1"/>
          </p:cNvSpPr>
          <p:nvPr>
            <p:ph type="body" sz="quarter" idx="10" hasCustomPrompt="1"/>
          </p:nvPr>
        </p:nvSpPr>
        <p:spPr>
          <a:xfrm>
            <a:off x="844376" y="3929445"/>
            <a:ext cx="8366125" cy="678996"/>
          </a:xfrm>
        </p:spPr>
        <p:txBody>
          <a:bodyPr>
            <a:normAutofit/>
          </a:bodyPr>
          <a:lstStyle>
            <a:lvl1pPr marL="0" indent="0">
              <a:lnSpc>
                <a:spcPts val="2160"/>
              </a:lnSpc>
              <a:spcBef>
                <a:spcPts val="0"/>
              </a:spcBef>
              <a:buNone/>
              <a:defRPr sz="1800" b="1" spc="10" baseline="0">
                <a:solidFill>
                  <a:schemeClr val="bg1"/>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7738423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Divider Slide 1">
    <p:spTree>
      <p:nvGrpSpPr>
        <p:cNvPr id="1" name=""/>
        <p:cNvGrpSpPr/>
        <p:nvPr/>
      </p:nvGrpSpPr>
      <p:grpSpPr>
        <a:xfrm>
          <a:off x="0" y="0"/>
          <a:ext cx="0" cy="0"/>
          <a:chOff x="0" y="0"/>
          <a:chExt cx="0" cy="0"/>
        </a:xfrm>
      </p:grpSpPr>
      <p:pic>
        <p:nvPicPr>
          <p:cNvPr id="9" name="Picture 8" descr="A purple and white background&#10;&#10;Description automatically generated">
            <a:extLst>
              <a:ext uri="{FF2B5EF4-FFF2-40B4-BE49-F238E27FC236}">
                <a16:creationId xmlns:a16="http://schemas.microsoft.com/office/drawing/2014/main" id="{D53CCB6B-2E5E-CE40-D728-6F6075907F0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815622" y="1223083"/>
            <a:ext cx="6589889" cy="2141009"/>
          </a:xfrm>
        </p:spPr>
        <p:txBody>
          <a:bodyPr anchor="t">
            <a:normAutofit/>
          </a:bodyPr>
          <a:lstStyle>
            <a:lvl1pPr>
              <a:lnSpc>
                <a:spcPts val="5400"/>
              </a:lnSpc>
              <a:defRPr sz="4500">
                <a:solidFill>
                  <a:schemeClr val="bg1"/>
                </a:solidFill>
              </a:defRPr>
            </a:lvl1pPr>
          </a:lstStyle>
          <a:p>
            <a:r>
              <a:rPr lang="en-US"/>
              <a:t>Click to edit Master title style</a:t>
            </a:r>
          </a:p>
        </p:txBody>
      </p:sp>
    </p:spTree>
    <p:extLst>
      <p:ext uri="{BB962C8B-B14F-4D97-AF65-F5344CB8AC3E}">
        <p14:creationId xmlns:p14="http://schemas.microsoft.com/office/powerpoint/2010/main" val="34891386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53CCB6B-2E5E-CE40-D728-6F6075907F0C}"/>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815622" y="1223083"/>
            <a:ext cx="6589889" cy="2141009"/>
          </a:xfrm>
        </p:spPr>
        <p:txBody>
          <a:bodyPr anchor="t">
            <a:normAutofit/>
          </a:bodyPr>
          <a:lstStyle>
            <a:lvl1pPr>
              <a:lnSpc>
                <a:spcPts val="5400"/>
              </a:lnSpc>
              <a:defRPr sz="4500">
                <a:solidFill>
                  <a:schemeClr val="bg1"/>
                </a:solidFill>
              </a:defRPr>
            </a:lvl1pPr>
          </a:lstStyle>
          <a:p>
            <a:r>
              <a:rPr lang="en-US"/>
              <a:t>Click to edit Master title style</a:t>
            </a:r>
          </a:p>
        </p:txBody>
      </p:sp>
      <p:sp>
        <p:nvSpPr>
          <p:cNvPr id="14" name="Picture Placeholder 13">
            <a:extLst>
              <a:ext uri="{FF2B5EF4-FFF2-40B4-BE49-F238E27FC236}">
                <a16:creationId xmlns:a16="http://schemas.microsoft.com/office/drawing/2014/main" id="{D02348E7-BFE4-ECB8-DEE4-865A6D6A1AA4}"/>
              </a:ext>
            </a:extLst>
          </p:cNvPr>
          <p:cNvSpPr>
            <a:spLocks noGrp="1"/>
          </p:cNvSpPr>
          <p:nvPr>
            <p:ph type="pic" sz="quarter" idx="10"/>
          </p:nvPr>
        </p:nvSpPr>
        <p:spPr>
          <a:xfrm>
            <a:off x="6400237" y="864392"/>
            <a:ext cx="5029200" cy="5038344"/>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1687950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9" y="444149"/>
            <a:ext cx="10515600" cy="797630"/>
          </a:xfrm>
        </p:spPr>
        <p:txBody>
          <a:bodyPr anchor="t"/>
          <a:lstStyle/>
          <a:p>
            <a:r>
              <a:rPr lang="en-US" dirty="0"/>
              <a:t>Click to edit Master title style</a:t>
            </a:r>
          </a:p>
        </p:txBody>
      </p:sp>
      <p:sp>
        <p:nvSpPr>
          <p:cNvPr id="3" name="Content Placeholder 2"/>
          <p:cNvSpPr>
            <a:spLocks noGrp="1"/>
          </p:cNvSpPr>
          <p:nvPr>
            <p:ph idx="1"/>
          </p:nvPr>
        </p:nvSpPr>
        <p:spPr>
          <a:xfrm>
            <a:off x="567264" y="1577267"/>
            <a:ext cx="5630336" cy="4351338"/>
          </a:xfrm>
        </p:spPr>
        <p:txBody>
          <a:bodyPr>
            <a:normAutofit/>
          </a:bodyPr>
          <a:lstStyle>
            <a:lvl1pPr marL="0" indent="0">
              <a:lnSpc>
                <a:spcPts val="3100"/>
              </a:lnSpc>
              <a:spcBef>
                <a:spcPts val="0"/>
              </a:spcBef>
              <a:buFontTx/>
              <a:buNone/>
              <a:defRPr sz="2100"/>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a:xfrm>
            <a:off x="8746068" y="6356351"/>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dirty="0"/>
          </a:p>
        </p:txBody>
      </p:sp>
      <p:sp>
        <p:nvSpPr>
          <p:cNvPr id="16" name="Picture Placeholder 15">
            <a:extLst>
              <a:ext uri="{FF2B5EF4-FFF2-40B4-BE49-F238E27FC236}">
                <a16:creationId xmlns:a16="http://schemas.microsoft.com/office/drawing/2014/main" id="{94515ED4-A06C-8275-7138-BC198C12B593}"/>
              </a:ext>
            </a:extLst>
          </p:cNvPr>
          <p:cNvSpPr>
            <a:spLocks noGrp="1"/>
          </p:cNvSpPr>
          <p:nvPr>
            <p:ph type="pic" sz="quarter" idx="13"/>
          </p:nvPr>
        </p:nvSpPr>
        <p:spPr>
          <a:xfrm>
            <a:off x="6677641" y="1563244"/>
            <a:ext cx="4625625" cy="4625624"/>
          </a:xfrm>
          <a:custGeom>
            <a:avLst/>
            <a:gdLst>
              <a:gd name="connsiteX0" fmla="*/ 2312812 w 4625624"/>
              <a:gd name="connsiteY0" fmla="*/ 0 h 4625624"/>
              <a:gd name="connsiteX1" fmla="*/ 4625624 w 4625624"/>
              <a:gd name="connsiteY1" fmla="*/ 2312812 h 4625624"/>
              <a:gd name="connsiteX2" fmla="*/ 2312812 w 4625624"/>
              <a:gd name="connsiteY2" fmla="*/ 4625624 h 4625624"/>
              <a:gd name="connsiteX3" fmla="*/ 0 w 4625624"/>
              <a:gd name="connsiteY3" fmla="*/ 2312812 h 4625624"/>
              <a:gd name="connsiteX4" fmla="*/ 2312812 w 4625624"/>
              <a:gd name="connsiteY4" fmla="*/ 0 h 4625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5624" h="4625624">
                <a:moveTo>
                  <a:pt x="2312812" y="0"/>
                </a:moveTo>
                <a:cubicBezTo>
                  <a:pt x="3590143" y="0"/>
                  <a:pt x="4625624" y="1035481"/>
                  <a:pt x="4625624" y="2312812"/>
                </a:cubicBezTo>
                <a:cubicBezTo>
                  <a:pt x="4625624" y="3590143"/>
                  <a:pt x="3590143" y="4625624"/>
                  <a:pt x="2312812" y="4625624"/>
                </a:cubicBezTo>
                <a:cubicBezTo>
                  <a:pt x="1035481" y="4625624"/>
                  <a:pt x="0" y="3590143"/>
                  <a:pt x="0" y="2312812"/>
                </a:cubicBezTo>
                <a:cubicBezTo>
                  <a:pt x="0" y="1035481"/>
                  <a:pt x="1035481" y="0"/>
                  <a:pt x="2312812" y="0"/>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348056612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8" y="444149"/>
            <a:ext cx="10515600" cy="797630"/>
          </a:xfrm>
        </p:spPr>
        <p:txBody>
          <a:bodyPr anchor="t"/>
          <a:lstStyle/>
          <a:p>
            <a:r>
              <a:rPr lang="en-US"/>
              <a:t>Click to edit Master title style</a:t>
            </a:r>
          </a:p>
        </p:txBody>
      </p:sp>
      <p:sp>
        <p:nvSpPr>
          <p:cNvPr id="3" name="Content Placeholder 2"/>
          <p:cNvSpPr>
            <a:spLocks noGrp="1"/>
          </p:cNvSpPr>
          <p:nvPr>
            <p:ph idx="1"/>
          </p:nvPr>
        </p:nvSpPr>
        <p:spPr>
          <a:xfrm>
            <a:off x="567264" y="1577267"/>
            <a:ext cx="5630336" cy="4351338"/>
          </a:xfrm>
        </p:spPr>
        <p:txBody>
          <a:bodyPr>
            <a:normAutofit/>
          </a:bodyPr>
          <a:lstStyle>
            <a:lvl1pPr marL="0" indent="0">
              <a:lnSpc>
                <a:spcPts val="3100"/>
              </a:lnSpc>
              <a:spcBef>
                <a:spcPts val="0"/>
              </a:spcBef>
              <a:buFontTx/>
              <a:buNone/>
              <a:defRPr sz="21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a:xfrm>
            <a:off x="8746068" y="6356350"/>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072815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8" y="444149"/>
            <a:ext cx="10515600" cy="797630"/>
          </a:xfrm>
        </p:spPr>
        <p:txBody>
          <a:bodyPr anchor="t"/>
          <a:lstStyle/>
          <a:p>
            <a:r>
              <a:rPr lang="en-US"/>
              <a:t>Click to edit Master title style</a:t>
            </a:r>
          </a:p>
        </p:txBody>
      </p:sp>
      <p:sp>
        <p:nvSpPr>
          <p:cNvPr id="3" name="Content Placeholder 2"/>
          <p:cNvSpPr>
            <a:spLocks noGrp="1"/>
          </p:cNvSpPr>
          <p:nvPr>
            <p:ph idx="1"/>
          </p:nvPr>
        </p:nvSpPr>
        <p:spPr>
          <a:xfrm>
            <a:off x="567264" y="1577267"/>
            <a:ext cx="5630336" cy="4351338"/>
          </a:xfrm>
        </p:spPr>
        <p:txBody>
          <a:bodyPr>
            <a:normAutofit/>
          </a:bodyPr>
          <a:lstStyle>
            <a:lvl1pPr marL="0" indent="0">
              <a:lnSpc>
                <a:spcPts val="3100"/>
              </a:lnSpc>
              <a:spcBef>
                <a:spcPts val="0"/>
              </a:spcBef>
              <a:buFontTx/>
              <a:buNone/>
              <a:defRPr sz="21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a:xfrm>
            <a:off x="8746068" y="6356350"/>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dirty="0"/>
          </a:p>
        </p:txBody>
      </p:sp>
      <p:sp>
        <p:nvSpPr>
          <p:cNvPr id="11" name="Chart Placeholder 10">
            <a:extLst>
              <a:ext uri="{FF2B5EF4-FFF2-40B4-BE49-F238E27FC236}">
                <a16:creationId xmlns:a16="http://schemas.microsoft.com/office/drawing/2014/main" id="{E8063267-3F7D-4E2F-961F-DCF9BCBFDE65}"/>
              </a:ext>
            </a:extLst>
          </p:cNvPr>
          <p:cNvSpPr>
            <a:spLocks noGrp="1" noChangeAspect="1"/>
          </p:cNvSpPr>
          <p:nvPr>
            <p:ph type="chart" sz="quarter" idx="13"/>
          </p:nvPr>
        </p:nvSpPr>
        <p:spPr>
          <a:xfrm>
            <a:off x="6841772" y="1623130"/>
            <a:ext cx="3831336" cy="3831336"/>
          </a:xfrm>
        </p:spPr>
        <p:txBody>
          <a:bodyPr/>
          <a:lstStyle/>
          <a:p>
            <a:endParaRPr lang="en-US" dirty="0"/>
          </a:p>
        </p:txBody>
      </p:sp>
    </p:spTree>
    <p:extLst>
      <p:ext uri="{BB962C8B-B14F-4D97-AF65-F5344CB8AC3E}">
        <p14:creationId xmlns:p14="http://schemas.microsoft.com/office/powerpoint/2010/main" val="35543983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8" y="444149"/>
            <a:ext cx="10515600" cy="797630"/>
          </a:xfrm>
        </p:spPr>
        <p:txBody>
          <a:bodyPr anchor="t"/>
          <a:lstStyle/>
          <a:p>
            <a:r>
              <a:rPr lang="en-US"/>
              <a:t>Click to edit Master title style</a:t>
            </a:r>
          </a:p>
        </p:txBody>
      </p:sp>
      <p:sp>
        <p:nvSpPr>
          <p:cNvPr id="3" name="Content Placeholder 2"/>
          <p:cNvSpPr>
            <a:spLocks noGrp="1"/>
          </p:cNvSpPr>
          <p:nvPr>
            <p:ph idx="1"/>
          </p:nvPr>
        </p:nvSpPr>
        <p:spPr>
          <a:xfrm>
            <a:off x="567264" y="1577267"/>
            <a:ext cx="5630336" cy="4351338"/>
          </a:xfrm>
        </p:spPr>
        <p:txBody>
          <a:bodyPr>
            <a:normAutofit/>
          </a:bodyPr>
          <a:lstStyle>
            <a:lvl1pPr marL="0" indent="0">
              <a:lnSpc>
                <a:spcPts val="3100"/>
              </a:lnSpc>
              <a:spcBef>
                <a:spcPts val="0"/>
              </a:spcBef>
              <a:buFontTx/>
              <a:buNone/>
              <a:defRPr sz="21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a:xfrm>
            <a:off x="8746068" y="6356350"/>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dirty="0"/>
          </a:p>
        </p:txBody>
      </p:sp>
      <p:sp>
        <p:nvSpPr>
          <p:cNvPr id="7" name="Picture Placeholder 6">
            <a:extLst>
              <a:ext uri="{FF2B5EF4-FFF2-40B4-BE49-F238E27FC236}">
                <a16:creationId xmlns:a16="http://schemas.microsoft.com/office/drawing/2014/main" id="{B9F5CE1D-386B-07F9-3607-78F17054C22D}"/>
              </a:ext>
            </a:extLst>
          </p:cNvPr>
          <p:cNvSpPr>
            <a:spLocks noGrp="1" noChangeAspect="1"/>
          </p:cNvSpPr>
          <p:nvPr>
            <p:ph type="pic" sz="quarter" idx="10"/>
          </p:nvPr>
        </p:nvSpPr>
        <p:spPr>
          <a:xfrm>
            <a:off x="6998556" y="1553021"/>
            <a:ext cx="4563703" cy="4572000"/>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12103561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8" y="444149"/>
            <a:ext cx="10515600" cy="797630"/>
          </a:xfrm>
        </p:spPr>
        <p:txBody>
          <a:bodyPr anchor="t"/>
          <a:lstStyle/>
          <a:p>
            <a:r>
              <a:rPr lang="en-US"/>
              <a:t>Click to edit Master title style</a:t>
            </a:r>
          </a:p>
        </p:txBody>
      </p:sp>
      <p:sp>
        <p:nvSpPr>
          <p:cNvPr id="3" name="Content Placeholder 2"/>
          <p:cNvSpPr>
            <a:spLocks noGrp="1"/>
          </p:cNvSpPr>
          <p:nvPr>
            <p:ph idx="1"/>
          </p:nvPr>
        </p:nvSpPr>
        <p:spPr>
          <a:xfrm>
            <a:off x="567264" y="1577267"/>
            <a:ext cx="5630336" cy="4351338"/>
          </a:xfrm>
        </p:spPr>
        <p:txBody>
          <a:bodyPr>
            <a:normAutofit/>
          </a:bodyPr>
          <a:lstStyle>
            <a:lvl1pPr marL="0" indent="0">
              <a:lnSpc>
                <a:spcPts val="3100"/>
              </a:lnSpc>
              <a:spcBef>
                <a:spcPts val="0"/>
              </a:spcBef>
              <a:buFontTx/>
              <a:buNone/>
              <a:defRPr sz="21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a:xfrm>
            <a:off x="8746068" y="6356350"/>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dirty="0"/>
          </a:p>
        </p:txBody>
      </p:sp>
      <p:sp>
        <p:nvSpPr>
          <p:cNvPr id="7" name="Picture Placeholder 6">
            <a:extLst>
              <a:ext uri="{FF2B5EF4-FFF2-40B4-BE49-F238E27FC236}">
                <a16:creationId xmlns:a16="http://schemas.microsoft.com/office/drawing/2014/main" id="{B9F5CE1D-386B-07F9-3607-78F17054C22D}"/>
              </a:ext>
            </a:extLst>
          </p:cNvPr>
          <p:cNvSpPr>
            <a:spLocks noGrp="1" noChangeAspect="1"/>
          </p:cNvSpPr>
          <p:nvPr>
            <p:ph type="pic" sz="quarter" idx="10"/>
          </p:nvPr>
        </p:nvSpPr>
        <p:spPr>
          <a:xfrm>
            <a:off x="6761487" y="1462710"/>
            <a:ext cx="3255264" cy="3261181"/>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
        <p:nvSpPr>
          <p:cNvPr id="9" name="Picture Placeholder 6">
            <a:extLst>
              <a:ext uri="{FF2B5EF4-FFF2-40B4-BE49-F238E27FC236}">
                <a16:creationId xmlns:a16="http://schemas.microsoft.com/office/drawing/2014/main" id="{6754457A-5581-FAF4-E1F7-B40A9FAEC735}"/>
              </a:ext>
            </a:extLst>
          </p:cNvPr>
          <p:cNvSpPr>
            <a:spLocks noGrp="1" noChangeAspect="1"/>
          </p:cNvSpPr>
          <p:nvPr>
            <p:ph type="pic" sz="quarter" idx="13"/>
          </p:nvPr>
        </p:nvSpPr>
        <p:spPr>
          <a:xfrm>
            <a:off x="9531778" y="4156741"/>
            <a:ext cx="1962389" cy="1965960"/>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423575139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8" y="444149"/>
            <a:ext cx="10515600" cy="797630"/>
          </a:xfrm>
        </p:spPr>
        <p:txBody>
          <a:bodyPr anchor="t"/>
          <a:lstStyle/>
          <a:p>
            <a:r>
              <a:rPr lang="en-US"/>
              <a:t>Click to edit Master title style</a:t>
            </a:r>
          </a:p>
        </p:txBody>
      </p:sp>
      <p:sp>
        <p:nvSpPr>
          <p:cNvPr id="3" name="Content Placeholder 2"/>
          <p:cNvSpPr>
            <a:spLocks noGrp="1"/>
          </p:cNvSpPr>
          <p:nvPr>
            <p:ph idx="1"/>
          </p:nvPr>
        </p:nvSpPr>
        <p:spPr>
          <a:xfrm>
            <a:off x="567264" y="1577267"/>
            <a:ext cx="5630336" cy="4351338"/>
          </a:xfrm>
        </p:spPr>
        <p:txBody>
          <a:bodyPr>
            <a:normAutofit/>
          </a:bodyPr>
          <a:lstStyle>
            <a:lvl1pPr marL="0" indent="0">
              <a:lnSpc>
                <a:spcPts val="3100"/>
              </a:lnSpc>
              <a:spcBef>
                <a:spcPts val="0"/>
              </a:spcBef>
              <a:buFontTx/>
              <a:buNone/>
              <a:defRPr sz="21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a:xfrm>
            <a:off x="8746068" y="6356350"/>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dirty="0"/>
          </a:p>
        </p:txBody>
      </p:sp>
      <p:sp>
        <p:nvSpPr>
          <p:cNvPr id="16" name="Picture Placeholder 15">
            <a:extLst>
              <a:ext uri="{FF2B5EF4-FFF2-40B4-BE49-F238E27FC236}">
                <a16:creationId xmlns:a16="http://schemas.microsoft.com/office/drawing/2014/main" id="{94515ED4-A06C-8275-7138-BC198C12B593}"/>
              </a:ext>
            </a:extLst>
          </p:cNvPr>
          <p:cNvSpPr>
            <a:spLocks noGrp="1"/>
          </p:cNvSpPr>
          <p:nvPr>
            <p:ph type="pic" sz="quarter" idx="13"/>
          </p:nvPr>
        </p:nvSpPr>
        <p:spPr>
          <a:xfrm>
            <a:off x="6677641" y="1563244"/>
            <a:ext cx="4625624" cy="4625624"/>
          </a:xfrm>
          <a:custGeom>
            <a:avLst/>
            <a:gdLst>
              <a:gd name="connsiteX0" fmla="*/ 2312812 w 4625624"/>
              <a:gd name="connsiteY0" fmla="*/ 0 h 4625624"/>
              <a:gd name="connsiteX1" fmla="*/ 4625624 w 4625624"/>
              <a:gd name="connsiteY1" fmla="*/ 2312812 h 4625624"/>
              <a:gd name="connsiteX2" fmla="*/ 2312812 w 4625624"/>
              <a:gd name="connsiteY2" fmla="*/ 4625624 h 4625624"/>
              <a:gd name="connsiteX3" fmla="*/ 0 w 4625624"/>
              <a:gd name="connsiteY3" fmla="*/ 2312812 h 4625624"/>
              <a:gd name="connsiteX4" fmla="*/ 2312812 w 4625624"/>
              <a:gd name="connsiteY4" fmla="*/ 0 h 4625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5624" h="4625624">
                <a:moveTo>
                  <a:pt x="2312812" y="0"/>
                </a:moveTo>
                <a:cubicBezTo>
                  <a:pt x="3590143" y="0"/>
                  <a:pt x="4625624" y="1035481"/>
                  <a:pt x="4625624" y="2312812"/>
                </a:cubicBezTo>
                <a:cubicBezTo>
                  <a:pt x="4625624" y="3590143"/>
                  <a:pt x="3590143" y="4625624"/>
                  <a:pt x="2312812" y="4625624"/>
                </a:cubicBezTo>
                <a:cubicBezTo>
                  <a:pt x="1035481" y="4625624"/>
                  <a:pt x="0" y="3590143"/>
                  <a:pt x="0" y="2312812"/>
                </a:cubicBezTo>
                <a:cubicBezTo>
                  <a:pt x="0" y="1035481"/>
                  <a:pt x="1035481" y="0"/>
                  <a:pt x="2312812" y="0"/>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35618264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6">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8" y="444149"/>
            <a:ext cx="10515600" cy="797630"/>
          </a:xfrm>
        </p:spPr>
        <p:txBody>
          <a:bodyPr anchor="t"/>
          <a:lstStyle/>
          <a:p>
            <a:r>
              <a:rPr lang="en-US"/>
              <a:t>Click to edit Master title style</a:t>
            </a:r>
          </a:p>
        </p:txBody>
      </p:sp>
      <p:sp>
        <p:nvSpPr>
          <p:cNvPr id="3" name="Content Placeholder 2"/>
          <p:cNvSpPr>
            <a:spLocks noGrp="1"/>
          </p:cNvSpPr>
          <p:nvPr>
            <p:ph idx="1"/>
          </p:nvPr>
        </p:nvSpPr>
        <p:spPr>
          <a:xfrm>
            <a:off x="567264" y="1577267"/>
            <a:ext cx="5630336" cy="4351338"/>
          </a:xfrm>
        </p:spPr>
        <p:txBody>
          <a:bodyPr>
            <a:normAutofit/>
          </a:bodyPr>
          <a:lstStyle>
            <a:lvl1pPr marL="0" indent="0">
              <a:lnSpc>
                <a:spcPts val="3100"/>
              </a:lnSpc>
              <a:spcBef>
                <a:spcPts val="0"/>
              </a:spcBef>
              <a:buFontTx/>
              <a:buNone/>
              <a:defRPr sz="21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a:xfrm>
            <a:off x="8746068" y="6356350"/>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dirty="0"/>
          </a:p>
        </p:txBody>
      </p:sp>
      <p:sp>
        <p:nvSpPr>
          <p:cNvPr id="9" name="Picture Placeholder 8">
            <a:extLst>
              <a:ext uri="{FF2B5EF4-FFF2-40B4-BE49-F238E27FC236}">
                <a16:creationId xmlns:a16="http://schemas.microsoft.com/office/drawing/2014/main" id="{FF261C19-D0DA-0D97-EE4B-758786184401}"/>
              </a:ext>
            </a:extLst>
          </p:cNvPr>
          <p:cNvSpPr>
            <a:spLocks noGrp="1"/>
          </p:cNvSpPr>
          <p:nvPr>
            <p:ph type="pic" sz="quarter" idx="13"/>
          </p:nvPr>
        </p:nvSpPr>
        <p:spPr>
          <a:xfrm>
            <a:off x="6988175" y="1693863"/>
            <a:ext cx="4402138" cy="3836987"/>
          </a:xfrm>
        </p:spPr>
        <p:txBody>
          <a:bodyPr/>
          <a:lstStyle/>
          <a:p>
            <a:endParaRPr lang="en-US" dirty="0"/>
          </a:p>
        </p:txBody>
      </p:sp>
    </p:spTree>
    <p:extLst>
      <p:ext uri="{BB962C8B-B14F-4D97-AF65-F5344CB8AC3E}">
        <p14:creationId xmlns:p14="http://schemas.microsoft.com/office/powerpoint/2010/main" val="24218743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Content 7">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9" y="444149"/>
            <a:ext cx="5675492" cy="797630"/>
          </a:xfrm>
        </p:spPr>
        <p:txBody>
          <a:bodyPr anchor="t"/>
          <a:lstStyle/>
          <a:p>
            <a:r>
              <a:rPr lang="en-US"/>
              <a:t>Click to edit Master title</a:t>
            </a:r>
          </a:p>
        </p:txBody>
      </p:sp>
      <p:sp>
        <p:nvSpPr>
          <p:cNvPr id="3" name="Content Placeholder 2"/>
          <p:cNvSpPr>
            <a:spLocks noGrp="1"/>
          </p:cNvSpPr>
          <p:nvPr>
            <p:ph idx="1"/>
          </p:nvPr>
        </p:nvSpPr>
        <p:spPr>
          <a:xfrm>
            <a:off x="567264" y="1577267"/>
            <a:ext cx="5630336" cy="4351338"/>
          </a:xfrm>
        </p:spPr>
        <p:txBody>
          <a:bodyPr>
            <a:normAutofit/>
          </a:bodyPr>
          <a:lstStyle>
            <a:lvl1pPr marL="0" indent="0">
              <a:lnSpc>
                <a:spcPts val="3100"/>
              </a:lnSpc>
              <a:spcBef>
                <a:spcPts val="0"/>
              </a:spcBef>
              <a:buFontTx/>
              <a:buNone/>
              <a:defRPr sz="21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a:p>
            <a:pPr lvl="1"/>
            <a:r>
              <a:rPr lang="en-US"/>
              <a:t>Second level</a:t>
            </a:r>
          </a:p>
        </p:txBody>
      </p:sp>
      <p:sp>
        <p:nvSpPr>
          <p:cNvPr id="10" name="Picture Placeholder 9">
            <a:extLst>
              <a:ext uri="{FF2B5EF4-FFF2-40B4-BE49-F238E27FC236}">
                <a16:creationId xmlns:a16="http://schemas.microsoft.com/office/drawing/2014/main" id="{7FD2646C-E5FE-28E4-82A2-A5431D3D049C}"/>
              </a:ext>
            </a:extLst>
          </p:cNvPr>
          <p:cNvSpPr>
            <a:spLocks noGrp="1"/>
          </p:cNvSpPr>
          <p:nvPr>
            <p:ph type="pic" sz="quarter" idx="10"/>
          </p:nvPr>
        </p:nvSpPr>
        <p:spPr>
          <a:xfrm>
            <a:off x="6303264" y="0"/>
            <a:ext cx="5888736" cy="6720840"/>
          </a:xfrm>
        </p:spPr>
        <p:txBody>
          <a:bodyPr/>
          <a:lstStyle/>
          <a:p>
            <a:endParaRPr lang="en-US" dirty="0"/>
          </a:p>
        </p:txBody>
      </p:sp>
    </p:spTree>
    <p:extLst>
      <p:ext uri="{BB962C8B-B14F-4D97-AF65-F5344CB8AC3E}">
        <p14:creationId xmlns:p14="http://schemas.microsoft.com/office/powerpoint/2010/main" val="167947108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Content 9">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8" y="444149"/>
            <a:ext cx="10515600" cy="797630"/>
          </a:xfrm>
        </p:spPr>
        <p:txBody>
          <a:bodyPr anchor="t"/>
          <a:lstStyle/>
          <a:p>
            <a:r>
              <a:rPr lang="en-US"/>
              <a:t>Click to edit Master title style</a:t>
            </a:r>
          </a:p>
        </p:txBody>
      </p:sp>
      <p:sp>
        <p:nvSpPr>
          <p:cNvPr id="3" name="Content Placeholder 2"/>
          <p:cNvSpPr>
            <a:spLocks noGrp="1"/>
          </p:cNvSpPr>
          <p:nvPr>
            <p:ph idx="1"/>
          </p:nvPr>
        </p:nvSpPr>
        <p:spPr>
          <a:xfrm>
            <a:off x="567264" y="1577267"/>
            <a:ext cx="9976558" cy="1211089"/>
          </a:xfrm>
        </p:spPr>
        <p:txBody>
          <a:bodyPr>
            <a:normAutofit/>
          </a:bodyPr>
          <a:lstStyle>
            <a:lvl1pPr marL="0" indent="0">
              <a:lnSpc>
                <a:spcPts val="3100"/>
              </a:lnSpc>
              <a:spcBef>
                <a:spcPts val="0"/>
              </a:spcBef>
              <a:buFontTx/>
              <a:buNone/>
              <a:defRPr sz="21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p:txBody>
      </p:sp>
      <p:sp>
        <p:nvSpPr>
          <p:cNvPr id="6" name="Slide Number Placeholder 5"/>
          <p:cNvSpPr>
            <a:spLocks noGrp="1"/>
          </p:cNvSpPr>
          <p:nvPr>
            <p:ph type="sldNum" sz="quarter" idx="12"/>
          </p:nvPr>
        </p:nvSpPr>
        <p:spPr>
          <a:xfrm>
            <a:off x="8746068" y="6356350"/>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dirty="0"/>
          </a:p>
        </p:txBody>
      </p:sp>
      <p:sp>
        <p:nvSpPr>
          <p:cNvPr id="7" name="Content Placeholder 2">
            <a:extLst>
              <a:ext uri="{FF2B5EF4-FFF2-40B4-BE49-F238E27FC236}">
                <a16:creationId xmlns:a16="http://schemas.microsoft.com/office/drawing/2014/main" id="{376EDB06-94BE-576A-6EBD-3BD2F8A37F21}"/>
              </a:ext>
            </a:extLst>
          </p:cNvPr>
          <p:cNvSpPr>
            <a:spLocks noGrp="1"/>
          </p:cNvSpPr>
          <p:nvPr>
            <p:ph idx="13"/>
          </p:nvPr>
        </p:nvSpPr>
        <p:spPr>
          <a:xfrm>
            <a:off x="567264" y="3135132"/>
            <a:ext cx="4975580" cy="2520601"/>
          </a:xfrm>
        </p:spPr>
        <p:txBody>
          <a:bodyPr>
            <a:normAutofit/>
          </a:bodyPr>
          <a:lstStyle>
            <a:lvl1pPr marL="0" indent="0">
              <a:lnSpc>
                <a:spcPts val="2900"/>
              </a:lnSpc>
              <a:spcBef>
                <a:spcPts val="0"/>
              </a:spcBef>
              <a:buFontTx/>
              <a:buNone/>
              <a:defRPr sz="21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p:txBody>
      </p:sp>
      <p:sp>
        <p:nvSpPr>
          <p:cNvPr id="11" name="Text Placeholder 10">
            <a:extLst>
              <a:ext uri="{FF2B5EF4-FFF2-40B4-BE49-F238E27FC236}">
                <a16:creationId xmlns:a16="http://schemas.microsoft.com/office/drawing/2014/main" id="{9F86B795-E788-929E-7ADC-D57D321E5A60}"/>
              </a:ext>
            </a:extLst>
          </p:cNvPr>
          <p:cNvSpPr>
            <a:spLocks noGrp="1"/>
          </p:cNvSpPr>
          <p:nvPr>
            <p:ph type="body" sz="quarter" idx="15"/>
          </p:nvPr>
        </p:nvSpPr>
        <p:spPr>
          <a:xfrm>
            <a:off x="567262" y="2699717"/>
            <a:ext cx="4975582" cy="653082"/>
          </a:xfrm>
        </p:spPr>
        <p:txBody>
          <a:bodyPr>
            <a:noAutofit/>
          </a:bodyPr>
          <a:lstStyle>
            <a:lvl1pPr>
              <a:defRPr sz="2300" b="1">
                <a:solidFill>
                  <a:schemeClr val="accent1"/>
                </a:solidFill>
              </a:defRPr>
            </a:lvl1pPr>
          </a:lstStyle>
          <a:p>
            <a:pPr lvl="0"/>
            <a:r>
              <a:rPr lang="en-US"/>
              <a:t>Click to edit Master text styles</a:t>
            </a:r>
          </a:p>
        </p:txBody>
      </p:sp>
      <p:sp>
        <p:nvSpPr>
          <p:cNvPr id="12" name="Content Placeholder 2">
            <a:extLst>
              <a:ext uri="{FF2B5EF4-FFF2-40B4-BE49-F238E27FC236}">
                <a16:creationId xmlns:a16="http://schemas.microsoft.com/office/drawing/2014/main" id="{1BE3FDB2-A561-C16A-D1D9-5D0C1583E2F5}"/>
              </a:ext>
            </a:extLst>
          </p:cNvPr>
          <p:cNvSpPr>
            <a:spLocks noGrp="1"/>
          </p:cNvSpPr>
          <p:nvPr>
            <p:ph idx="16"/>
          </p:nvPr>
        </p:nvSpPr>
        <p:spPr>
          <a:xfrm>
            <a:off x="6347175" y="3135132"/>
            <a:ext cx="4975580" cy="2520601"/>
          </a:xfrm>
        </p:spPr>
        <p:txBody>
          <a:bodyPr>
            <a:normAutofit/>
          </a:bodyPr>
          <a:lstStyle>
            <a:lvl1pPr marL="0" indent="0">
              <a:lnSpc>
                <a:spcPts val="2900"/>
              </a:lnSpc>
              <a:spcBef>
                <a:spcPts val="0"/>
              </a:spcBef>
              <a:buFontTx/>
              <a:buNone/>
              <a:defRPr sz="21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p:txBody>
      </p:sp>
      <p:sp>
        <p:nvSpPr>
          <p:cNvPr id="13" name="Text Placeholder 10">
            <a:extLst>
              <a:ext uri="{FF2B5EF4-FFF2-40B4-BE49-F238E27FC236}">
                <a16:creationId xmlns:a16="http://schemas.microsoft.com/office/drawing/2014/main" id="{B0BD3649-D8BE-A554-7F33-58A839359870}"/>
              </a:ext>
            </a:extLst>
          </p:cNvPr>
          <p:cNvSpPr>
            <a:spLocks noGrp="1"/>
          </p:cNvSpPr>
          <p:nvPr>
            <p:ph type="body" sz="quarter" idx="17"/>
          </p:nvPr>
        </p:nvSpPr>
        <p:spPr>
          <a:xfrm>
            <a:off x="6347173" y="2699717"/>
            <a:ext cx="4975582" cy="653082"/>
          </a:xfrm>
        </p:spPr>
        <p:txBody>
          <a:bodyPr>
            <a:noAutofit/>
          </a:bodyPr>
          <a:lstStyle>
            <a:lvl1pPr>
              <a:defRPr sz="2300" b="1">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31759856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Content 10">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8" y="444149"/>
            <a:ext cx="10515600" cy="797630"/>
          </a:xfrm>
        </p:spPr>
        <p:txBody>
          <a:bodyPr anchor="t"/>
          <a:lstStyle/>
          <a:p>
            <a:r>
              <a:rPr lang="en-US"/>
              <a:t>Click to edit Master title style</a:t>
            </a:r>
          </a:p>
        </p:txBody>
      </p:sp>
      <p:sp>
        <p:nvSpPr>
          <p:cNvPr id="3" name="Content Placeholder 2"/>
          <p:cNvSpPr>
            <a:spLocks noGrp="1"/>
          </p:cNvSpPr>
          <p:nvPr>
            <p:ph idx="1"/>
          </p:nvPr>
        </p:nvSpPr>
        <p:spPr>
          <a:xfrm>
            <a:off x="567264" y="1577267"/>
            <a:ext cx="9976558" cy="1109489"/>
          </a:xfrm>
        </p:spPr>
        <p:txBody>
          <a:bodyPr>
            <a:normAutofit/>
          </a:bodyPr>
          <a:lstStyle>
            <a:lvl1pPr marL="0" indent="0">
              <a:lnSpc>
                <a:spcPts val="3100"/>
              </a:lnSpc>
              <a:spcBef>
                <a:spcPts val="0"/>
              </a:spcBef>
              <a:buFontTx/>
              <a:buNone/>
              <a:defRPr sz="21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p:txBody>
      </p:sp>
      <p:sp>
        <p:nvSpPr>
          <p:cNvPr id="6" name="Slide Number Placeholder 5"/>
          <p:cNvSpPr>
            <a:spLocks noGrp="1"/>
          </p:cNvSpPr>
          <p:nvPr>
            <p:ph type="sldNum" sz="quarter" idx="12"/>
          </p:nvPr>
        </p:nvSpPr>
        <p:spPr>
          <a:xfrm>
            <a:off x="8746068" y="6356350"/>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dirty="0"/>
          </a:p>
        </p:txBody>
      </p:sp>
      <p:sp>
        <p:nvSpPr>
          <p:cNvPr id="7" name="Content Placeholder 2">
            <a:extLst>
              <a:ext uri="{FF2B5EF4-FFF2-40B4-BE49-F238E27FC236}">
                <a16:creationId xmlns:a16="http://schemas.microsoft.com/office/drawing/2014/main" id="{376EDB06-94BE-576A-6EBD-3BD2F8A37F21}"/>
              </a:ext>
            </a:extLst>
          </p:cNvPr>
          <p:cNvSpPr>
            <a:spLocks noGrp="1"/>
          </p:cNvSpPr>
          <p:nvPr>
            <p:ph idx="13"/>
          </p:nvPr>
        </p:nvSpPr>
        <p:spPr>
          <a:xfrm>
            <a:off x="567264" y="4749453"/>
            <a:ext cx="3406425" cy="1470726"/>
          </a:xfrm>
        </p:spPr>
        <p:txBody>
          <a:bodyPr>
            <a:normAutofit/>
          </a:bodyPr>
          <a:lstStyle>
            <a:lvl1pPr marL="0" indent="0">
              <a:lnSpc>
                <a:spcPts val="2600"/>
              </a:lnSpc>
              <a:spcBef>
                <a:spcPts val="0"/>
              </a:spcBef>
              <a:buFontTx/>
              <a:buNone/>
              <a:defRPr sz="18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p:txBody>
      </p:sp>
      <p:sp>
        <p:nvSpPr>
          <p:cNvPr id="11" name="Text Placeholder 10">
            <a:extLst>
              <a:ext uri="{FF2B5EF4-FFF2-40B4-BE49-F238E27FC236}">
                <a16:creationId xmlns:a16="http://schemas.microsoft.com/office/drawing/2014/main" id="{9F86B795-E788-929E-7ADC-D57D321E5A60}"/>
              </a:ext>
            </a:extLst>
          </p:cNvPr>
          <p:cNvSpPr>
            <a:spLocks noGrp="1"/>
          </p:cNvSpPr>
          <p:nvPr>
            <p:ph type="body" sz="quarter" idx="15"/>
          </p:nvPr>
        </p:nvSpPr>
        <p:spPr>
          <a:xfrm>
            <a:off x="567262" y="4370482"/>
            <a:ext cx="3406427" cy="540185"/>
          </a:xfrm>
        </p:spPr>
        <p:txBody>
          <a:bodyPr>
            <a:noAutofit/>
          </a:bodyPr>
          <a:lstStyle>
            <a:lvl1pPr>
              <a:lnSpc>
                <a:spcPts val="2900"/>
              </a:lnSpc>
              <a:defRPr sz="2000" b="1">
                <a:solidFill>
                  <a:schemeClr val="accent1"/>
                </a:solidFill>
              </a:defRPr>
            </a:lvl1pPr>
          </a:lstStyle>
          <a:p>
            <a:pPr lvl="0"/>
            <a:r>
              <a:rPr lang="en-US"/>
              <a:t>Click to edit Master text</a:t>
            </a:r>
          </a:p>
        </p:txBody>
      </p:sp>
      <p:sp>
        <p:nvSpPr>
          <p:cNvPr id="9" name="Content Placeholder 2">
            <a:extLst>
              <a:ext uri="{FF2B5EF4-FFF2-40B4-BE49-F238E27FC236}">
                <a16:creationId xmlns:a16="http://schemas.microsoft.com/office/drawing/2014/main" id="{40AFE8EB-B297-44A7-DE69-42C65B8FAF64}"/>
              </a:ext>
            </a:extLst>
          </p:cNvPr>
          <p:cNvSpPr>
            <a:spLocks noGrp="1"/>
          </p:cNvSpPr>
          <p:nvPr>
            <p:ph idx="16"/>
          </p:nvPr>
        </p:nvSpPr>
        <p:spPr>
          <a:xfrm>
            <a:off x="4326464" y="4749453"/>
            <a:ext cx="3406425" cy="1470726"/>
          </a:xfrm>
        </p:spPr>
        <p:txBody>
          <a:bodyPr>
            <a:normAutofit/>
          </a:bodyPr>
          <a:lstStyle>
            <a:lvl1pPr marL="0" indent="0">
              <a:lnSpc>
                <a:spcPts val="2600"/>
              </a:lnSpc>
              <a:spcBef>
                <a:spcPts val="0"/>
              </a:spcBef>
              <a:buFontTx/>
              <a:buNone/>
              <a:defRPr sz="18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p:txBody>
      </p:sp>
      <p:sp>
        <p:nvSpPr>
          <p:cNvPr id="10" name="Text Placeholder 10">
            <a:extLst>
              <a:ext uri="{FF2B5EF4-FFF2-40B4-BE49-F238E27FC236}">
                <a16:creationId xmlns:a16="http://schemas.microsoft.com/office/drawing/2014/main" id="{E9807F3A-8637-4A74-675A-DB53DF4DC59B}"/>
              </a:ext>
            </a:extLst>
          </p:cNvPr>
          <p:cNvSpPr>
            <a:spLocks noGrp="1"/>
          </p:cNvSpPr>
          <p:nvPr>
            <p:ph type="body" sz="quarter" idx="17"/>
          </p:nvPr>
        </p:nvSpPr>
        <p:spPr>
          <a:xfrm>
            <a:off x="4326462" y="4370482"/>
            <a:ext cx="3406427" cy="540185"/>
          </a:xfrm>
        </p:spPr>
        <p:txBody>
          <a:bodyPr>
            <a:noAutofit/>
          </a:bodyPr>
          <a:lstStyle>
            <a:lvl1pPr>
              <a:lnSpc>
                <a:spcPts val="2900"/>
              </a:lnSpc>
              <a:defRPr sz="2000" b="1">
                <a:solidFill>
                  <a:schemeClr val="accent1"/>
                </a:solidFill>
              </a:defRPr>
            </a:lvl1pPr>
          </a:lstStyle>
          <a:p>
            <a:pPr lvl="0"/>
            <a:r>
              <a:rPr lang="en-US"/>
              <a:t>Click to edit Master text</a:t>
            </a:r>
          </a:p>
        </p:txBody>
      </p:sp>
      <p:sp>
        <p:nvSpPr>
          <p:cNvPr id="14" name="Content Placeholder 2">
            <a:extLst>
              <a:ext uri="{FF2B5EF4-FFF2-40B4-BE49-F238E27FC236}">
                <a16:creationId xmlns:a16="http://schemas.microsoft.com/office/drawing/2014/main" id="{B9288C00-70F4-F779-2E34-E21247C1DA42}"/>
              </a:ext>
            </a:extLst>
          </p:cNvPr>
          <p:cNvSpPr>
            <a:spLocks noGrp="1"/>
          </p:cNvSpPr>
          <p:nvPr>
            <p:ph idx="18"/>
          </p:nvPr>
        </p:nvSpPr>
        <p:spPr>
          <a:xfrm>
            <a:off x="8085664" y="4749453"/>
            <a:ext cx="3406425" cy="1470726"/>
          </a:xfrm>
        </p:spPr>
        <p:txBody>
          <a:bodyPr>
            <a:normAutofit/>
          </a:bodyPr>
          <a:lstStyle>
            <a:lvl1pPr marL="0" indent="0">
              <a:lnSpc>
                <a:spcPts val="2600"/>
              </a:lnSpc>
              <a:spcBef>
                <a:spcPts val="0"/>
              </a:spcBef>
              <a:buFontTx/>
              <a:buNone/>
              <a:defRPr sz="18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p:txBody>
      </p:sp>
      <p:sp>
        <p:nvSpPr>
          <p:cNvPr id="15" name="Text Placeholder 10">
            <a:extLst>
              <a:ext uri="{FF2B5EF4-FFF2-40B4-BE49-F238E27FC236}">
                <a16:creationId xmlns:a16="http://schemas.microsoft.com/office/drawing/2014/main" id="{A24D37FA-E500-CC52-4CE6-F337A6DC8F1F}"/>
              </a:ext>
            </a:extLst>
          </p:cNvPr>
          <p:cNvSpPr>
            <a:spLocks noGrp="1"/>
          </p:cNvSpPr>
          <p:nvPr>
            <p:ph type="body" sz="quarter" idx="19"/>
          </p:nvPr>
        </p:nvSpPr>
        <p:spPr>
          <a:xfrm>
            <a:off x="8085662" y="4370482"/>
            <a:ext cx="3406427" cy="540185"/>
          </a:xfrm>
        </p:spPr>
        <p:txBody>
          <a:bodyPr>
            <a:noAutofit/>
          </a:bodyPr>
          <a:lstStyle>
            <a:lvl1pPr>
              <a:lnSpc>
                <a:spcPts val="2900"/>
              </a:lnSpc>
              <a:defRPr sz="2000" b="1">
                <a:solidFill>
                  <a:schemeClr val="accent1"/>
                </a:solidFill>
              </a:defRPr>
            </a:lvl1pPr>
          </a:lstStyle>
          <a:p>
            <a:pPr lvl="0"/>
            <a:r>
              <a:rPr lang="en-US"/>
              <a:t>Click to edit Master text</a:t>
            </a:r>
          </a:p>
        </p:txBody>
      </p:sp>
      <p:sp>
        <p:nvSpPr>
          <p:cNvPr id="17" name="Picture Placeholder 16">
            <a:extLst>
              <a:ext uri="{FF2B5EF4-FFF2-40B4-BE49-F238E27FC236}">
                <a16:creationId xmlns:a16="http://schemas.microsoft.com/office/drawing/2014/main" id="{4F751511-885B-C47A-B052-2C43A1AADC5A}"/>
              </a:ext>
            </a:extLst>
          </p:cNvPr>
          <p:cNvSpPr>
            <a:spLocks noGrp="1"/>
          </p:cNvSpPr>
          <p:nvPr>
            <p:ph type="pic" sz="quarter" idx="20"/>
          </p:nvPr>
        </p:nvSpPr>
        <p:spPr>
          <a:xfrm>
            <a:off x="700264" y="2776362"/>
            <a:ext cx="2926080" cy="1463040"/>
          </a:xfrm>
        </p:spPr>
        <p:txBody>
          <a:bodyPr/>
          <a:lstStyle/>
          <a:p>
            <a:endParaRPr lang="en-US" dirty="0"/>
          </a:p>
        </p:txBody>
      </p:sp>
      <p:sp>
        <p:nvSpPr>
          <p:cNvPr id="19" name="Picture Placeholder 16">
            <a:extLst>
              <a:ext uri="{FF2B5EF4-FFF2-40B4-BE49-F238E27FC236}">
                <a16:creationId xmlns:a16="http://schemas.microsoft.com/office/drawing/2014/main" id="{C9C29F47-9998-5569-8EE0-7728212CA0DC}"/>
              </a:ext>
            </a:extLst>
          </p:cNvPr>
          <p:cNvSpPr>
            <a:spLocks noGrp="1"/>
          </p:cNvSpPr>
          <p:nvPr>
            <p:ph type="pic" sz="quarter" idx="21"/>
          </p:nvPr>
        </p:nvSpPr>
        <p:spPr>
          <a:xfrm>
            <a:off x="4448176" y="2776362"/>
            <a:ext cx="2926080" cy="1463040"/>
          </a:xfrm>
        </p:spPr>
        <p:txBody>
          <a:bodyPr/>
          <a:lstStyle/>
          <a:p>
            <a:endParaRPr lang="en-US" dirty="0"/>
          </a:p>
        </p:txBody>
      </p:sp>
      <p:sp>
        <p:nvSpPr>
          <p:cNvPr id="20" name="Picture Placeholder 16">
            <a:extLst>
              <a:ext uri="{FF2B5EF4-FFF2-40B4-BE49-F238E27FC236}">
                <a16:creationId xmlns:a16="http://schemas.microsoft.com/office/drawing/2014/main" id="{0D4218FA-8CA5-7FC4-26C0-48A93AE94857}"/>
              </a:ext>
            </a:extLst>
          </p:cNvPr>
          <p:cNvSpPr>
            <a:spLocks noGrp="1"/>
          </p:cNvSpPr>
          <p:nvPr>
            <p:ph type="pic" sz="quarter" idx="22"/>
          </p:nvPr>
        </p:nvSpPr>
        <p:spPr>
          <a:xfrm>
            <a:off x="8196087" y="2776362"/>
            <a:ext cx="2926080" cy="1463040"/>
          </a:xfrm>
        </p:spPr>
        <p:txBody>
          <a:bodyPr/>
          <a:lstStyle/>
          <a:p>
            <a:endParaRPr lang="en-US" dirty="0"/>
          </a:p>
        </p:txBody>
      </p:sp>
    </p:spTree>
    <p:extLst>
      <p:ext uri="{BB962C8B-B14F-4D97-AF65-F5344CB8AC3E}">
        <p14:creationId xmlns:p14="http://schemas.microsoft.com/office/powerpoint/2010/main" val="21493441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ull Quote Slide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53CCB6B-2E5E-CE40-D728-6F6075907F0C}"/>
              </a:ext>
            </a:extLst>
          </p:cNvPr>
          <p:cNvPicPr>
            <a:picLocks noChangeAspect="1"/>
          </p:cNvPicPr>
          <p:nvPr userDrawn="1"/>
        </p:nvPicPr>
        <p:blipFill>
          <a:blip r:embed="rId2"/>
          <a:src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D02348E7-BFE4-ECB8-DEE4-865A6D6A1AA4}"/>
              </a:ext>
            </a:extLst>
          </p:cNvPr>
          <p:cNvSpPr>
            <a:spLocks noGrp="1" noChangeAspect="1"/>
          </p:cNvSpPr>
          <p:nvPr>
            <p:ph type="pic" sz="quarter" idx="10"/>
          </p:nvPr>
        </p:nvSpPr>
        <p:spPr>
          <a:xfrm>
            <a:off x="6513127" y="932127"/>
            <a:ext cx="4864608" cy="4873453"/>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F9C3F28E-DAB1-CF99-F3BB-B6B303524326}"/>
              </a:ext>
            </a:extLst>
          </p:cNvPr>
          <p:cNvSpPr>
            <a:spLocks noGrp="1"/>
          </p:cNvSpPr>
          <p:nvPr>
            <p:ph type="body" sz="quarter" idx="11"/>
          </p:nvPr>
        </p:nvSpPr>
        <p:spPr>
          <a:xfrm>
            <a:off x="903816" y="2245958"/>
            <a:ext cx="5124450" cy="3036887"/>
          </a:xfrm>
        </p:spPr>
        <p:txBody>
          <a:bodyPr>
            <a:normAutofit/>
          </a:bodyPr>
          <a:lstStyle>
            <a:lvl1pPr>
              <a:lnSpc>
                <a:spcPts val="3700"/>
              </a:lnSpc>
              <a:defRPr sz="25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a:t>Click to edit Master text styles</a:t>
            </a:r>
          </a:p>
        </p:txBody>
      </p:sp>
    </p:spTree>
    <p:extLst>
      <p:ext uri="{BB962C8B-B14F-4D97-AF65-F5344CB8AC3E}">
        <p14:creationId xmlns:p14="http://schemas.microsoft.com/office/powerpoint/2010/main" val="832530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6">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9" y="444149"/>
            <a:ext cx="10515600" cy="797630"/>
          </a:xfrm>
        </p:spPr>
        <p:txBody>
          <a:bodyPr anchor="t"/>
          <a:lstStyle/>
          <a:p>
            <a:r>
              <a:rPr lang="en-US" dirty="0"/>
              <a:t>Click to edit Master title style</a:t>
            </a:r>
          </a:p>
        </p:txBody>
      </p:sp>
      <p:sp>
        <p:nvSpPr>
          <p:cNvPr id="3" name="Content Placeholder 2"/>
          <p:cNvSpPr>
            <a:spLocks noGrp="1"/>
          </p:cNvSpPr>
          <p:nvPr>
            <p:ph idx="1"/>
          </p:nvPr>
        </p:nvSpPr>
        <p:spPr>
          <a:xfrm>
            <a:off x="567264" y="1577267"/>
            <a:ext cx="5630336" cy="4351338"/>
          </a:xfrm>
        </p:spPr>
        <p:txBody>
          <a:bodyPr>
            <a:normAutofit/>
          </a:bodyPr>
          <a:lstStyle>
            <a:lvl1pPr marL="0" indent="0">
              <a:lnSpc>
                <a:spcPts val="3100"/>
              </a:lnSpc>
              <a:spcBef>
                <a:spcPts val="0"/>
              </a:spcBef>
              <a:buFontTx/>
              <a:buNone/>
              <a:defRPr sz="2100"/>
            </a:lvl1pPr>
            <a:lvl2pPr marL="182882" indent="-182882">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a:xfrm>
            <a:off x="8746068" y="6356351"/>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dirty="0"/>
          </a:p>
        </p:txBody>
      </p:sp>
      <p:sp>
        <p:nvSpPr>
          <p:cNvPr id="9" name="Picture Placeholder 8">
            <a:extLst>
              <a:ext uri="{FF2B5EF4-FFF2-40B4-BE49-F238E27FC236}">
                <a16:creationId xmlns:a16="http://schemas.microsoft.com/office/drawing/2014/main" id="{FF261C19-D0DA-0D97-EE4B-758786184401}"/>
              </a:ext>
            </a:extLst>
          </p:cNvPr>
          <p:cNvSpPr>
            <a:spLocks noGrp="1"/>
          </p:cNvSpPr>
          <p:nvPr>
            <p:ph type="pic" sz="quarter" idx="13"/>
          </p:nvPr>
        </p:nvSpPr>
        <p:spPr>
          <a:xfrm>
            <a:off x="6988175" y="1693864"/>
            <a:ext cx="4402139" cy="3836987"/>
          </a:xfrm>
        </p:spPr>
        <p:txBody>
          <a:bodyPr/>
          <a:lstStyle/>
          <a:p>
            <a:endParaRPr lang="en-US" dirty="0"/>
          </a:p>
        </p:txBody>
      </p:sp>
    </p:spTree>
    <p:extLst>
      <p:ext uri="{BB962C8B-B14F-4D97-AF65-F5344CB8AC3E}">
        <p14:creationId xmlns:p14="http://schemas.microsoft.com/office/powerpoint/2010/main" val="283099717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ull Quote Slide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53CCB6B-2E5E-CE40-D728-6F6075907F0C}"/>
              </a:ext>
            </a:extLst>
          </p:cNvPr>
          <p:cNvPicPr>
            <a:picLocks noChangeAspect="1"/>
          </p:cNvPicPr>
          <p:nvPr userDrawn="1"/>
        </p:nvPicPr>
        <p:blipFill>
          <a:blip r:embed="rId2"/>
          <a:src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D02348E7-BFE4-ECB8-DEE4-865A6D6A1AA4}"/>
              </a:ext>
            </a:extLst>
          </p:cNvPr>
          <p:cNvSpPr>
            <a:spLocks noGrp="1" noChangeAspect="1"/>
          </p:cNvSpPr>
          <p:nvPr>
            <p:ph type="pic" sz="quarter" idx="10"/>
          </p:nvPr>
        </p:nvSpPr>
        <p:spPr>
          <a:xfrm>
            <a:off x="6513127" y="932127"/>
            <a:ext cx="4864608" cy="4873453"/>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F9C3F28E-DAB1-CF99-F3BB-B6B303524326}"/>
              </a:ext>
            </a:extLst>
          </p:cNvPr>
          <p:cNvSpPr>
            <a:spLocks noGrp="1"/>
          </p:cNvSpPr>
          <p:nvPr>
            <p:ph type="body" sz="quarter" idx="11"/>
          </p:nvPr>
        </p:nvSpPr>
        <p:spPr>
          <a:xfrm>
            <a:off x="903816" y="2245958"/>
            <a:ext cx="5124450" cy="3036887"/>
          </a:xfrm>
        </p:spPr>
        <p:txBody>
          <a:bodyPr>
            <a:normAutofit/>
          </a:bodyPr>
          <a:lstStyle>
            <a:lvl1pPr>
              <a:lnSpc>
                <a:spcPts val="3700"/>
              </a:lnSpc>
              <a:defRPr sz="25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a:t>Click to edit Master text styles</a:t>
            </a:r>
          </a:p>
        </p:txBody>
      </p:sp>
    </p:spTree>
    <p:extLst>
      <p:ext uri="{BB962C8B-B14F-4D97-AF65-F5344CB8AC3E}">
        <p14:creationId xmlns:p14="http://schemas.microsoft.com/office/powerpoint/2010/main" val="16053383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Side Bar Content Sild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488241" y="579616"/>
            <a:ext cx="4027314" cy="1384651"/>
          </a:xfrm>
        </p:spPr>
        <p:txBody>
          <a:bodyPr anchor="t"/>
          <a:lstStyle>
            <a:lvl1pPr>
              <a:lnSpc>
                <a:spcPts val="4500"/>
              </a:lnSpc>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488241" y="2005012"/>
            <a:ext cx="4027314" cy="4000677"/>
          </a:xfrm>
        </p:spPr>
        <p:txBody>
          <a:bodyPr>
            <a:normAutofit/>
          </a:bodyPr>
          <a:lstStyle>
            <a:lvl1pPr marL="0" indent="0">
              <a:lnSpc>
                <a:spcPts val="3000"/>
              </a:lnSpc>
              <a:spcBef>
                <a:spcPts val="0"/>
              </a:spcBef>
              <a:buFontTx/>
              <a:buNone/>
              <a:defRPr sz="2000">
                <a:solidFill>
                  <a:schemeClr val="bg1"/>
                </a:solidFill>
              </a:defRPr>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p:txBody>
      </p:sp>
      <p:sp>
        <p:nvSpPr>
          <p:cNvPr id="6" name="Slide Number Placeholder 5"/>
          <p:cNvSpPr>
            <a:spLocks noGrp="1"/>
          </p:cNvSpPr>
          <p:nvPr>
            <p:ph type="sldNum" sz="quarter" idx="12"/>
          </p:nvPr>
        </p:nvSpPr>
        <p:spPr>
          <a:xfrm>
            <a:off x="8746068" y="6356350"/>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dirty="0"/>
          </a:p>
        </p:txBody>
      </p:sp>
      <p:sp>
        <p:nvSpPr>
          <p:cNvPr id="7" name="Picture Placeholder 6">
            <a:extLst>
              <a:ext uri="{FF2B5EF4-FFF2-40B4-BE49-F238E27FC236}">
                <a16:creationId xmlns:a16="http://schemas.microsoft.com/office/drawing/2014/main" id="{F422B919-561D-CBC5-77FF-1548AA136E4A}"/>
              </a:ext>
            </a:extLst>
          </p:cNvPr>
          <p:cNvSpPr>
            <a:spLocks noGrp="1" noChangeAspect="1"/>
          </p:cNvSpPr>
          <p:nvPr>
            <p:ph type="pic" sz="quarter" idx="10"/>
          </p:nvPr>
        </p:nvSpPr>
        <p:spPr>
          <a:xfrm>
            <a:off x="5276313" y="509888"/>
            <a:ext cx="3931920" cy="3939068"/>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
        <p:nvSpPr>
          <p:cNvPr id="9" name="Picture Placeholder 6">
            <a:extLst>
              <a:ext uri="{FF2B5EF4-FFF2-40B4-BE49-F238E27FC236}">
                <a16:creationId xmlns:a16="http://schemas.microsoft.com/office/drawing/2014/main" id="{EA1524FF-FF67-5C3E-7766-90856C64294A}"/>
              </a:ext>
            </a:extLst>
          </p:cNvPr>
          <p:cNvSpPr>
            <a:spLocks noGrp="1" noChangeAspect="1"/>
          </p:cNvSpPr>
          <p:nvPr>
            <p:ph type="pic" sz="quarter" idx="13"/>
          </p:nvPr>
        </p:nvSpPr>
        <p:spPr>
          <a:xfrm>
            <a:off x="7838439" y="4529277"/>
            <a:ext cx="1737360" cy="1740522"/>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
        <p:nvSpPr>
          <p:cNvPr id="10" name="Picture Placeholder 6">
            <a:extLst>
              <a:ext uri="{FF2B5EF4-FFF2-40B4-BE49-F238E27FC236}">
                <a16:creationId xmlns:a16="http://schemas.microsoft.com/office/drawing/2014/main" id="{50DE50CD-2D51-380B-CB28-F8BBAC73D198}"/>
              </a:ext>
            </a:extLst>
          </p:cNvPr>
          <p:cNvSpPr>
            <a:spLocks noGrp="1" noChangeAspect="1"/>
          </p:cNvSpPr>
          <p:nvPr>
            <p:ph type="pic" sz="quarter" idx="14"/>
          </p:nvPr>
        </p:nvSpPr>
        <p:spPr>
          <a:xfrm>
            <a:off x="9340315" y="2576663"/>
            <a:ext cx="2313432" cy="2317636"/>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10872360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Side Bar Content Sild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488241" y="579616"/>
            <a:ext cx="4027314" cy="1384651"/>
          </a:xfrm>
        </p:spPr>
        <p:txBody>
          <a:bodyPr anchor="t"/>
          <a:lstStyle>
            <a:lvl1pPr>
              <a:lnSpc>
                <a:spcPts val="4500"/>
              </a:lnSpc>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488241" y="2005012"/>
            <a:ext cx="4027314" cy="4000677"/>
          </a:xfrm>
        </p:spPr>
        <p:txBody>
          <a:bodyPr>
            <a:normAutofit/>
          </a:bodyPr>
          <a:lstStyle>
            <a:lvl1pPr marL="0" indent="0">
              <a:lnSpc>
                <a:spcPts val="3000"/>
              </a:lnSpc>
              <a:spcBef>
                <a:spcPts val="0"/>
              </a:spcBef>
              <a:buFontTx/>
              <a:buNone/>
              <a:defRPr sz="2000">
                <a:solidFill>
                  <a:schemeClr val="bg1"/>
                </a:solidFill>
              </a:defRPr>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p:txBody>
      </p:sp>
      <p:sp>
        <p:nvSpPr>
          <p:cNvPr id="6" name="Slide Number Placeholder 5"/>
          <p:cNvSpPr>
            <a:spLocks noGrp="1"/>
          </p:cNvSpPr>
          <p:nvPr>
            <p:ph type="sldNum" sz="quarter" idx="12"/>
          </p:nvPr>
        </p:nvSpPr>
        <p:spPr>
          <a:xfrm>
            <a:off x="8746068" y="6356350"/>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dirty="0"/>
          </a:p>
        </p:txBody>
      </p:sp>
      <p:sp>
        <p:nvSpPr>
          <p:cNvPr id="11" name="Picture Placeholder 6">
            <a:extLst>
              <a:ext uri="{FF2B5EF4-FFF2-40B4-BE49-F238E27FC236}">
                <a16:creationId xmlns:a16="http://schemas.microsoft.com/office/drawing/2014/main" id="{B0238F6F-4A56-C901-F6F2-29CA683C1DA4}"/>
              </a:ext>
            </a:extLst>
          </p:cNvPr>
          <p:cNvSpPr>
            <a:spLocks noGrp="1" noChangeAspect="1"/>
          </p:cNvSpPr>
          <p:nvPr>
            <p:ph type="pic" sz="quarter" idx="13"/>
          </p:nvPr>
        </p:nvSpPr>
        <p:spPr>
          <a:xfrm>
            <a:off x="5389846" y="4302463"/>
            <a:ext cx="1828800" cy="1832128"/>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
        <p:nvSpPr>
          <p:cNvPr id="12" name="Picture Placeholder 6">
            <a:extLst>
              <a:ext uri="{FF2B5EF4-FFF2-40B4-BE49-F238E27FC236}">
                <a16:creationId xmlns:a16="http://schemas.microsoft.com/office/drawing/2014/main" id="{4CE61439-6690-9DA3-060B-734CC7F5D14F}"/>
              </a:ext>
            </a:extLst>
          </p:cNvPr>
          <p:cNvSpPr>
            <a:spLocks noGrp="1" noChangeAspect="1"/>
          </p:cNvSpPr>
          <p:nvPr>
            <p:ph type="pic" sz="quarter" idx="14"/>
          </p:nvPr>
        </p:nvSpPr>
        <p:spPr>
          <a:xfrm>
            <a:off x="7628954" y="4302463"/>
            <a:ext cx="1828800" cy="1832128"/>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
        <p:nvSpPr>
          <p:cNvPr id="13" name="Picture Placeholder 6">
            <a:extLst>
              <a:ext uri="{FF2B5EF4-FFF2-40B4-BE49-F238E27FC236}">
                <a16:creationId xmlns:a16="http://schemas.microsoft.com/office/drawing/2014/main" id="{4B1B8328-63CC-11CC-67F2-2E3EA55E8554}"/>
              </a:ext>
            </a:extLst>
          </p:cNvPr>
          <p:cNvSpPr>
            <a:spLocks noGrp="1" noChangeAspect="1"/>
          </p:cNvSpPr>
          <p:nvPr>
            <p:ph type="pic" sz="quarter" idx="15"/>
          </p:nvPr>
        </p:nvSpPr>
        <p:spPr>
          <a:xfrm>
            <a:off x="9879784" y="4302463"/>
            <a:ext cx="1828800" cy="1832128"/>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
        <p:nvSpPr>
          <p:cNvPr id="15" name="Text Placeholder 14">
            <a:extLst>
              <a:ext uri="{FF2B5EF4-FFF2-40B4-BE49-F238E27FC236}">
                <a16:creationId xmlns:a16="http://schemas.microsoft.com/office/drawing/2014/main" id="{9168D711-4114-6288-C041-B03F2311C9D4}"/>
              </a:ext>
            </a:extLst>
          </p:cNvPr>
          <p:cNvSpPr>
            <a:spLocks noGrp="1"/>
          </p:cNvSpPr>
          <p:nvPr>
            <p:ph type="body" sz="quarter" idx="16"/>
          </p:nvPr>
        </p:nvSpPr>
        <p:spPr>
          <a:xfrm>
            <a:off x="5380285" y="1441815"/>
            <a:ext cx="4689838" cy="2532062"/>
          </a:xfrm>
        </p:spPr>
        <p:txBody>
          <a:bodyPr/>
          <a:lstStyle>
            <a:lvl3pPr marL="182880" indent="0">
              <a:buNone/>
              <a:defRPr/>
            </a:lvl3pPr>
            <a:lvl4pPr marL="365760" indent="0">
              <a:buNone/>
              <a:defRPr/>
            </a:lvl4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040516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Side Bar Content Sil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EE632F8-93F2-439A-BCDB-CFADA396314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488241" y="579616"/>
            <a:ext cx="4027314" cy="1384651"/>
          </a:xfrm>
        </p:spPr>
        <p:txBody>
          <a:bodyPr anchor="t"/>
          <a:lstStyle>
            <a:lvl1pPr>
              <a:lnSpc>
                <a:spcPts val="4500"/>
              </a:lnSpc>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488241" y="2005012"/>
            <a:ext cx="4027314" cy="4000677"/>
          </a:xfrm>
        </p:spPr>
        <p:txBody>
          <a:bodyPr>
            <a:normAutofit/>
          </a:bodyPr>
          <a:lstStyle>
            <a:lvl1pPr marL="0" indent="0">
              <a:lnSpc>
                <a:spcPts val="3000"/>
              </a:lnSpc>
              <a:spcBef>
                <a:spcPts val="0"/>
              </a:spcBef>
              <a:buFontTx/>
              <a:buNone/>
              <a:defRPr sz="2000">
                <a:solidFill>
                  <a:schemeClr val="bg1"/>
                </a:solidFill>
              </a:defRPr>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p:txBody>
      </p:sp>
      <p:sp>
        <p:nvSpPr>
          <p:cNvPr id="5" name="Picture Placeholder 4">
            <a:extLst>
              <a:ext uri="{FF2B5EF4-FFF2-40B4-BE49-F238E27FC236}">
                <a16:creationId xmlns:a16="http://schemas.microsoft.com/office/drawing/2014/main" id="{FD189768-151C-B4F9-B56E-13BFD9A630D3}"/>
              </a:ext>
            </a:extLst>
          </p:cNvPr>
          <p:cNvSpPr>
            <a:spLocks noGrp="1"/>
          </p:cNvSpPr>
          <p:nvPr>
            <p:ph type="pic" sz="quarter" idx="10"/>
          </p:nvPr>
        </p:nvSpPr>
        <p:spPr>
          <a:xfrm>
            <a:off x="4748784" y="0"/>
            <a:ext cx="7443216" cy="6720840"/>
          </a:xfrm>
        </p:spPr>
        <p:txBody>
          <a:bodyPr/>
          <a:lstStyle/>
          <a:p>
            <a:endParaRPr lang="en-US" dirty="0"/>
          </a:p>
        </p:txBody>
      </p:sp>
    </p:spTree>
    <p:extLst>
      <p:ext uri="{BB962C8B-B14F-4D97-AF65-F5344CB8AC3E}">
        <p14:creationId xmlns:p14="http://schemas.microsoft.com/office/powerpoint/2010/main" val="8241763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770466" y="669929"/>
            <a:ext cx="10515600" cy="797630"/>
          </a:xfrm>
        </p:spPr>
        <p:txBody>
          <a:bodyPr anchor="t">
            <a:normAutofit/>
          </a:bodyPr>
          <a:lstStyle>
            <a:lvl1pPr>
              <a:lnSpc>
                <a:spcPts val="5000"/>
              </a:lnSpc>
              <a:defRPr sz="4200">
                <a:solidFill>
                  <a:schemeClr val="bg1"/>
                </a:solidFill>
              </a:defRPr>
            </a:lvl1pPr>
          </a:lstStyle>
          <a:p>
            <a:r>
              <a:rPr lang="en-US"/>
              <a:t>Click to edit Master title style</a:t>
            </a:r>
          </a:p>
        </p:txBody>
      </p:sp>
      <p:sp>
        <p:nvSpPr>
          <p:cNvPr id="3" name="Content Placeholder 2"/>
          <p:cNvSpPr>
            <a:spLocks noGrp="1"/>
          </p:cNvSpPr>
          <p:nvPr>
            <p:ph idx="1" hasCustomPrompt="1"/>
          </p:nvPr>
        </p:nvSpPr>
        <p:spPr>
          <a:xfrm>
            <a:off x="905930" y="2131126"/>
            <a:ext cx="5528736" cy="562069"/>
          </a:xfrm>
        </p:spPr>
        <p:txBody>
          <a:bodyPr>
            <a:normAutofit/>
          </a:bodyPr>
          <a:lstStyle>
            <a:lvl1pPr marL="0" indent="0">
              <a:lnSpc>
                <a:spcPts val="3100"/>
              </a:lnSpc>
              <a:spcBef>
                <a:spcPts val="0"/>
              </a:spcBef>
              <a:buFontTx/>
              <a:buNone/>
              <a:defRPr sz="2600" b="1">
                <a:solidFill>
                  <a:schemeClr val="bg1"/>
                </a:solidFill>
              </a:defRPr>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Name</a:t>
            </a:r>
          </a:p>
        </p:txBody>
      </p:sp>
      <p:sp>
        <p:nvSpPr>
          <p:cNvPr id="12" name="Content Placeholder 2">
            <a:extLst>
              <a:ext uri="{FF2B5EF4-FFF2-40B4-BE49-F238E27FC236}">
                <a16:creationId xmlns:a16="http://schemas.microsoft.com/office/drawing/2014/main" id="{68271603-1253-4544-65EA-73C6AF1C50E1}"/>
              </a:ext>
            </a:extLst>
          </p:cNvPr>
          <p:cNvSpPr>
            <a:spLocks noGrp="1"/>
          </p:cNvSpPr>
          <p:nvPr>
            <p:ph idx="20" hasCustomPrompt="1"/>
          </p:nvPr>
        </p:nvSpPr>
        <p:spPr>
          <a:xfrm>
            <a:off x="905930" y="2616548"/>
            <a:ext cx="5528736" cy="562069"/>
          </a:xfrm>
        </p:spPr>
        <p:txBody>
          <a:bodyPr>
            <a:normAutofit/>
          </a:bodyPr>
          <a:lstStyle>
            <a:lvl1pPr marL="0" indent="0">
              <a:lnSpc>
                <a:spcPts val="3000"/>
              </a:lnSpc>
              <a:spcBef>
                <a:spcPts val="0"/>
              </a:spcBef>
              <a:buFontTx/>
              <a:buNone/>
              <a:defRPr sz="2400" b="0">
                <a:solidFill>
                  <a:schemeClr val="bg1"/>
                </a:solidFill>
              </a:defRPr>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Title</a:t>
            </a:r>
          </a:p>
        </p:txBody>
      </p:sp>
      <p:sp>
        <p:nvSpPr>
          <p:cNvPr id="13" name="Content Placeholder 2">
            <a:extLst>
              <a:ext uri="{FF2B5EF4-FFF2-40B4-BE49-F238E27FC236}">
                <a16:creationId xmlns:a16="http://schemas.microsoft.com/office/drawing/2014/main" id="{F6EDDAA2-DA1A-9990-C093-D9DA452DEB1C}"/>
              </a:ext>
            </a:extLst>
          </p:cNvPr>
          <p:cNvSpPr>
            <a:spLocks noGrp="1"/>
          </p:cNvSpPr>
          <p:nvPr>
            <p:ph idx="21" hasCustomPrompt="1"/>
          </p:nvPr>
        </p:nvSpPr>
        <p:spPr>
          <a:xfrm>
            <a:off x="905930" y="3034237"/>
            <a:ext cx="5528736" cy="562069"/>
          </a:xfrm>
        </p:spPr>
        <p:txBody>
          <a:bodyPr>
            <a:normAutofit/>
          </a:bodyPr>
          <a:lstStyle>
            <a:lvl1pPr marL="0" indent="0">
              <a:lnSpc>
                <a:spcPts val="3000"/>
              </a:lnSpc>
              <a:spcBef>
                <a:spcPts val="0"/>
              </a:spcBef>
              <a:buFontTx/>
              <a:buNone/>
              <a:defRPr sz="2400" b="1">
                <a:solidFill>
                  <a:schemeClr val="bg1"/>
                </a:solidFill>
              </a:defRPr>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email</a:t>
            </a:r>
          </a:p>
        </p:txBody>
      </p:sp>
      <p:sp>
        <p:nvSpPr>
          <p:cNvPr id="16" name="Content Placeholder 2">
            <a:extLst>
              <a:ext uri="{FF2B5EF4-FFF2-40B4-BE49-F238E27FC236}">
                <a16:creationId xmlns:a16="http://schemas.microsoft.com/office/drawing/2014/main" id="{3BA97312-39DF-C065-5620-972D15AE5AD8}"/>
              </a:ext>
            </a:extLst>
          </p:cNvPr>
          <p:cNvSpPr>
            <a:spLocks noGrp="1"/>
          </p:cNvSpPr>
          <p:nvPr>
            <p:ph idx="22" hasCustomPrompt="1"/>
          </p:nvPr>
        </p:nvSpPr>
        <p:spPr>
          <a:xfrm>
            <a:off x="905930" y="3451926"/>
            <a:ext cx="5528736" cy="562069"/>
          </a:xfrm>
        </p:spPr>
        <p:txBody>
          <a:bodyPr>
            <a:normAutofit/>
          </a:bodyPr>
          <a:lstStyle>
            <a:lvl1pPr marL="0" indent="0">
              <a:lnSpc>
                <a:spcPts val="3000"/>
              </a:lnSpc>
              <a:spcBef>
                <a:spcPts val="0"/>
              </a:spcBef>
              <a:buFontTx/>
              <a:buNone/>
              <a:defRPr sz="2400" b="1">
                <a:solidFill>
                  <a:schemeClr val="bg1"/>
                </a:solidFill>
              </a:defRPr>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phone</a:t>
            </a:r>
          </a:p>
        </p:txBody>
      </p:sp>
    </p:spTree>
    <p:extLst>
      <p:ext uri="{BB962C8B-B14F-4D97-AF65-F5344CB8AC3E}">
        <p14:creationId xmlns:p14="http://schemas.microsoft.com/office/powerpoint/2010/main" val="236727083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6" name="Slide Number Placeholder 5"/>
          <p:cNvSpPr>
            <a:spLocks noGrp="1"/>
          </p:cNvSpPr>
          <p:nvPr>
            <p:ph type="sldNum" sz="quarter" idx="12"/>
          </p:nvPr>
        </p:nvSpPr>
        <p:spPr>
          <a:xfrm>
            <a:off x="8746068" y="6356350"/>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74432740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A colorful background with black text&#10;&#10;Description automatically generated">
            <a:extLst>
              <a:ext uri="{FF2B5EF4-FFF2-40B4-BE49-F238E27FC236}">
                <a16:creationId xmlns:a16="http://schemas.microsoft.com/office/drawing/2014/main" id="{D7E487B0-08AA-A199-4244-28962FE254F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844379" y="172993"/>
            <a:ext cx="9144000" cy="2076567"/>
          </a:xfrm>
        </p:spPr>
        <p:txBody>
          <a:bodyPr anchor="b">
            <a:normAutofit/>
          </a:bodyPr>
          <a:lstStyle>
            <a:lvl1pPr algn="l">
              <a:lnSpc>
                <a:spcPts val="5500"/>
              </a:lnSpc>
              <a:defRPr sz="4500">
                <a:solidFill>
                  <a:schemeClr val="bg1"/>
                </a:solidFill>
              </a:defRPr>
            </a:lvl1pPr>
          </a:lstStyle>
          <a:p>
            <a:r>
              <a:rPr lang="en-US"/>
              <a:t>Click to edit Master title style</a:t>
            </a:r>
          </a:p>
        </p:txBody>
      </p:sp>
      <p:sp>
        <p:nvSpPr>
          <p:cNvPr id="3" name="Subtitle 2"/>
          <p:cNvSpPr>
            <a:spLocks noGrp="1"/>
          </p:cNvSpPr>
          <p:nvPr>
            <p:ph type="subTitle" idx="1"/>
          </p:nvPr>
        </p:nvSpPr>
        <p:spPr>
          <a:xfrm>
            <a:off x="844376" y="3058338"/>
            <a:ext cx="8225481" cy="586905"/>
          </a:xfrm>
        </p:spPr>
        <p:txBody>
          <a:bodyPr>
            <a:normAutofit/>
          </a:bodyPr>
          <a:lstStyle>
            <a:lvl1pPr marL="0" indent="0" algn="l">
              <a:lnSpc>
                <a:spcPts val="2640"/>
              </a:lnSpc>
              <a:spcBef>
                <a:spcPts val="0"/>
              </a:spcBef>
              <a:buNone/>
              <a:defRPr sz="22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ext Placeholder 10">
            <a:extLst>
              <a:ext uri="{FF2B5EF4-FFF2-40B4-BE49-F238E27FC236}">
                <a16:creationId xmlns:a16="http://schemas.microsoft.com/office/drawing/2014/main" id="{1D6E5D59-92BC-38F2-E3BF-61290F738A6C}"/>
              </a:ext>
            </a:extLst>
          </p:cNvPr>
          <p:cNvSpPr>
            <a:spLocks noGrp="1"/>
          </p:cNvSpPr>
          <p:nvPr>
            <p:ph type="body" sz="quarter" idx="10" hasCustomPrompt="1"/>
          </p:nvPr>
        </p:nvSpPr>
        <p:spPr>
          <a:xfrm>
            <a:off x="844376" y="3929445"/>
            <a:ext cx="8366125" cy="678996"/>
          </a:xfrm>
        </p:spPr>
        <p:txBody>
          <a:bodyPr>
            <a:normAutofit/>
          </a:bodyPr>
          <a:lstStyle>
            <a:lvl1pPr marL="0" indent="0">
              <a:lnSpc>
                <a:spcPts val="2160"/>
              </a:lnSpc>
              <a:spcBef>
                <a:spcPts val="0"/>
              </a:spcBef>
              <a:buNone/>
              <a:defRPr sz="1800" b="1" spc="10" baseline="0">
                <a:solidFill>
                  <a:schemeClr val="bg1"/>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44867671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Divider Slide 1">
    <p:spTree>
      <p:nvGrpSpPr>
        <p:cNvPr id="1" name=""/>
        <p:cNvGrpSpPr/>
        <p:nvPr/>
      </p:nvGrpSpPr>
      <p:grpSpPr>
        <a:xfrm>
          <a:off x="0" y="0"/>
          <a:ext cx="0" cy="0"/>
          <a:chOff x="0" y="0"/>
          <a:chExt cx="0" cy="0"/>
        </a:xfrm>
      </p:grpSpPr>
      <p:pic>
        <p:nvPicPr>
          <p:cNvPr id="9" name="Picture 8" descr="A purple and white background&#10;&#10;Description automatically generated">
            <a:extLst>
              <a:ext uri="{FF2B5EF4-FFF2-40B4-BE49-F238E27FC236}">
                <a16:creationId xmlns:a16="http://schemas.microsoft.com/office/drawing/2014/main" id="{D53CCB6B-2E5E-CE40-D728-6F6075907F0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815622" y="1223083"/>
            <a:ext cx="6589889" cy="2141009"/>
          </a:xfrm>
        </p:spPr>
        <p:txBody>
          <a:bodyPr anchor="t">
            <a:normAutofit/>
          </a:bodyPr>
          <a:lstStyle>
            <a:lvl1pPr>
              <a:lnSpc>
                <a:spcPts val="5400"/>
              </a:lnSpc>
              <a:defRPr sz="4500">
                <a:solidFill>
                  <a:schemeClr val="bg1"/>
                </a:solidFill>
              </a:defRPr>
            </a:lvl1pPr>
          </a:lstStyle>
          <a:p>
            <a:r>
              <a:rPr lang="en-US"/>
              <a:t>Click to edit Master title style</a:t>
            </a:r>
          </a:p>
        </p:txBody>
      </p:sp>
    </p:spTree>
    <p:extLst>
      <p:ext uri="{BB962C8B-B14F-4D97-AF65-F5344CB8AC3E}">
        <p14:creationId xmlns:p14="http://schemas.microsoft.com/office/powerpoint/2010/main" val="51954238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53CCB6B-2E5E-CE40-D728-6F6075907F0C}"/>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815622" y="1223083"/>
            <a:ext cx="6589889" cy="2141009"/>
          </a:xfrm>
        </p:spPr>
        <p:txBody>
          <a:bodyPr anchor="t">
            <a:normAutofit/>
          </a:bodyPr>
          <a:lstStyle>
            <a:lvl1pPr>
              <a:lnSpc>
                <a:spcPts val="5400"/>
              </a:lnSpc>
              <a:defRPr sz="4500">
                <a:solidFill>
                  <a:schemeClr val="bg1"/>
                </a:solidFill>
              </a:defRPr>
            </a:lvl1pPr>
          </a:lstStyle>
          <a:p>
            <a:r>
              <a:rPr lang="en-US"/>
              <a:t>Click to edit Master title style</a:t>
            </a:r>
          </a:p>
        </p:txBody>
      </p:sp>
      <p:sp>
        <p:nvSpPr>
          <p:cNvPr id="14" name="Picture Placeholder 13">
            <a:extLst>
              <a:ext uri="{FF2B5EF4-FFF2-40B4-BE49-F238E27FC236}">
                <a16:creationId xmlns:a16="http://schemas.microsoft.com/office/drawing/2014/main" id="{D02348E7-BFE4-ECB8-DEE4-865A6D6A1AA4}"/>
              </a:ext>
            </a:extLst>
          </p:cNvPr>
          <p:cNvSpPr>
            <a:spLocks noGrp="1"/>
          </p:cNvSpPr>
          <p:nvPr>
            <p:ph type="pic" sz="quarter" idx="10"/>
          </p:nvPr>
        </p:nvSpPr>
        <p:spPr>
          <a:xfrm>
            <a:off x="6400237" y="864392"/>
            <a:ext cx="5029200" cy="5038344"/>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224667653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8" y="444149"/>
            <a:ext cx="10515600" cy="797630"/>
          </a:xfrm>
        </p:spPr>
        <p:txBody>
          <a:bodyPr anchor="ctr"/>
          <a:lstStyle/>
          <a:p>
            <a:r>
              <a:rPr lang="en-US"/>
              <a:t>Click to edit Master title style</a:t>
            </a:r>
          </a:p>
        </p:txBody>
      </p:sp>
      <p:sp>
        <p:nvSpPr>
          <p:cNvPr id="3" name="Content Placeholder 2"/>
          <p:cNvSpPr>
            <a:spLocks noGrp="1"/>
          </p:cNvSpPr>
          <p:nvPr>
            <p:ph idx="1"/>
          </p:nvPr>
        </p:nvSpPr>
        <p:spPr>
          <a:xfrm>
            <a:off x="567264" y="1577267"/>
            <a:ext cx="5630336" cy="4351338"/>
          </a:xfrm>
        </p:spPr>
        <p:txBody>
          <a:bodyPr>
            <a:normAutofit/>
          </a:bodyPr>
          <a:lstStyle>
            <a:lvl1pPr marL="0" indent="0">
              <a:lnSpc>
                <a:spcPts val="3100"/>
              </a:lnSpc>
              <a:spcBef>
                <a:spcPts val="0"/>
              </a:spcBef>
              <a:buFontTx/>
              <a:buNone/>
              <a:defRPr sz="21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a:xfrm>
            <a:off x="8746068" y="6356350"/>
            <a:ext cx="2743200" cy="365125"/>
          </a:xfrm>
        </p:spPr>
        <p:txBody>
          <a:bodyPr/>
          <a:lstStyle>
            <a:lvl1pPr>
              <a:defRPr sz="1000">
                <a:solidFill>
                  <a:schemeClr val="tx1">
                    <a:lumMod val="90000"/>
                    <a:lumOff val="10000"/>
                  </a:schemeClr>
                </a:solidFill>
              </a:defRPr>
            </a:lvl1pPr>
          </a:lstStyle>
          <a:p>
            <a:fld id="{48F63A3B-78C7-47BE-AE5E-E10140E04643}" type="slidenum">
              <a:rPr lang="en-US" smtClean="0"/>
              <a:pPr/>
              <a:t>‹#›</a:t>
            </a:fld>
            <a:endParaRPr lang="en-US" dirty="0"/>
          </a:p>
        </p:txBody>
      </p:sp>
      <p:pic>
        <p:nvPicPr>
          <p:cNvPr id="5" name="Picture 4">
            <a:extLst>
              <a:ext uri="{FF2B5EF4-FFF2-40B4-BE49-F238E27FC236}">
                <a16:creationId xmlns:a16="http://schemas.microsoft.com/office/drawing/2014/main" id="{D2C85EB3-FA35-FFE0-D156-59CF89D0B914}"/>
              </a:ext>
            </a:extLst>
          </p:cNvPr>
          <p:cNvPicPr>
            <a:picLocks noChangeAspect="1"/>
          </p:cNvPicPr>
          <p:nvPr userDrawn="1"/>
        </p:nvPicPr>
        <p:blipFill>
          <a:blip r:embed="rId3"/>
          <a:stretch>
            <a:fillRect/>
          </a:stretch>
        </p:blipFill>
        <p:spPr>
          <a:xfrm>
            <a:off x="514016" y="982834"/>
            <a:ext cx="10523692" cy="549063"/>
          </a:xfrm>
          <a:prstGeom prst="rect">
            <a:avLst/>
          </a:prstGeom>
        </p:spPr>
      </p:pic>
      <p:sp>
        <p:nvSpPr>
          <p:cNvPr id="7" name="TextBox 6">
            <a:extLst>
              <a:ext uri="{FF2B5EF4-FFF2-40B4-BE49-F238E27FC236}">
                <a16:creationId xmlns:a16="http://schemas.microsoft.com/office/drawing/2014/main" id="{B4C3988D-E966-744F-CA8E-00E634E49818}"/>
              </a:ext>
            </a:extLst>
          </p:cNvPr>
          <p:cNvSpPr txBox="1"/>
          <p:nvPr userDrawn="1"/>
        </p:nvSpPr>
        <p:spPr>
          <a:xfrm>
            <a:off x="4151214" y="6396156"/>
            <a:ext cx="4021594" cy="246221"/>
          </a:xfrm>
          <a:prstGeom prst="rect">
            <a:avLst/>
          </a:prstGeom>
          <a:noFill/>
        </p:spPr>
        <p:txBody>
          <a:bodyPr wrap="square" rtlCol="0">
            <a:spAutoFit/>
          </a:bodyPr>
          <a:lstStyle/>
          <a:p>
            <a:pPr algn="ctr"/>
            <a:r>
              <a:rPr lang="en-US" sz="1000" dirty="0"/>
              <a:t>Copyright © 2025 Recycled Materials Association</a:t>
            </a:r>
          </a:p>
        </p:txBody>
      </p:sp>
    </p:spTree>
    <p:extLst>
      <p:ext uri="{BB962C8B-B14F-4D97-AF65-F5344CB8AC3E}">
        <p14:creationId xmlns:p14="http://schemas.microsoft.com/office/powerpoint/2010/main" val="3648714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theme" Target="../theme/theme2.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29" Type="http://schemas.openxmlformats.org/officeDocument/2006/relationships/theme" Target="../theme/theme3.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theme" Target="../theme/theme4.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18" Type="http://schemas.openxmlformats.org/officeDocument/2006/relationships/slideLayout" Target="../slideLayouts/slideLayout11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slideLayout" Target="../slideLayouts/slideLayout112.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20" Type="http://schemas.openxmlformats.org/officeDocument/2006/relationships/theme" Target="../theme/theme5.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10" Type="http://schemas.openxmlformats.org/officeDocument/2006/relationships/slideLayout" Target="../slideLayouts/slideLayout105.xml"/><Relationship Id="rId19" Type="http://schemas.openxmlformats.org/officeDocument/2006/relationships/slideLayout" Target="../slideLayouts/slideLayout114.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26" Type="http://schemas.openxmlformats.org/officeDocument/2006/relationships/slideLayout" Target="../slideLayouts/slideLayout140.xml"/><Relationship Id="rId3" Type="http://schemas.openxmlformats.org/officeDocument/2006/relationships/slideLayout" Target="../slideLayouts/slideLayout117.xml"/><Relationship Id="rId21" Type="http://schemas.openxmlformats.org/officeDocument/2006/relationships/slideLayout" Target="../slideLayouts/slideLayout135.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5" Type="http://schemas.openxmlformats.org/officeDocument/2006/relationships/slideLayout" Target="../slideLayouts/slideLayout139.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slideLayout" Target="../slideLayouts/slideLayout134.xml"/><Relationship Id="rId29" Type="http://schemas.openxmlformats.org/officeDocument/2006/relationships/theme" Target="../theme/theme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24" Type="http://schemas.openxmlformats.org/officeDocument/2006/relationships/slideLayout" Target="../slideLayouts/slideLayout138.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23" Type="http://schemas.openxmlformats.org/officeDocument/2006/relationships/slideLayout" Target="../slideLayouts/slideLayout137.xml"/><Relationship Id="rId28" Type="http://schemas.openxmlformats.org/officeDocument/2006/relationships/slideLayout" Target="../slideLayouts/slideLayout142.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 Id="rId22" Type="http://schemas.openxmlformats.org/officeDocument/2006/relationships/slideLayout" Target="../slideLayouts/slideLayout136.xml"/><Relationship Id="rId27" Type="http://schemas.openxmlformats.org/officeDocument/2006/relationships/slideLayout" Target="../slideLayouts/slideLayout1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596822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hdr="0" ftr="0" dt="0"/>
  <p:txStyles>
    <p:titleStyle>
      <a:lvl1pPr algn="l" defTabSz="914411"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0" indent="0" algn="l" defTabSz="914411" rtl="0" eaLnBrk="1" latinLnBrk="0" hangingPunct="1">
        <a:lnSpc>
          <a:spcPts val="3100"/>
        </a:lnSpc>
        <a:spcBef>
          <a:spcPts val="0"/>
        </a:spcBef>
        <a:buFont typeface="Arial" panose="020B0604020202020204" pitchFamily="34" charset="0"/>
        <a:buNone/>
        <a:defRPr sz="2100" kern="1200">
          <a:solidFill>
            <a:schemeClr val="tx1"/>
          </a:solidFill>
          <a:latin typeface="+mn-lt"/>
          <a:ea typeface="+mn-ea"/>
          <a:cs typeface="+mn-cs"/>
        </a:defRPr>
      </a:lvl1pPr>
      <a:lvl2pPr marL="182882" indent="-182882" algn="l" defTabSz="914411" rtl="0" eaLnBrk="1" latinLnBrk="0" hangingPunct="1">
        <a:lnSpc>
          <a:spcPts val="3100"/>
        </a:lnSpc>
        <a:spcBef>
          <a:spcPts val="800"/>
        </a:spcBef>
        <a:buFont typeface="Arial" panose="020B0604020202020204" pitchFamily="34" charset="0"/>
        <a:buChar char="•"/>
        <a:defRPr sz="2100" kern="1200">
          <a:solidFill>
            <a:schemeClr val="tx1"/>
          </a:solidFill>
          <a:latin typeface="+mn-lt"/>
          <a:ea typeface="+mn-ea"/>
          <a:cs typeface="+mn-cs"/>
        </a:defRPr>
      </a:lvl2pPr>
      <a:lvl3pPr marL="365765" indent="-182882" algn="l" defTabSz="914411" rtl="0" eaLnBrk="1" latinLnBrk="0" hangingPunct="1">
        <a:lnSpc>
          <a:spcPts val="3100"/>
        </a:lnSpc>
        <a:spcBef>
          <a:spcPts val="800"/>
        </a:spcBef>
        <a:buFont typeface="System Font Regular"/>
        <a:buChar char="◦"/>
        <a:defRPr sz="2100" kern="1200">
          <a:solidFill>
            <a:schemeClr val="tx1"/>
          </a:solidFill>
          <a:latin typeface="+mn-lt"/>
          <a:ea typeface="+mn-ea"/>
          <a:cs typeface="+mn-cs"/>
        </a:defRPr>
      </a:lvl3pPr>
      <a:lvl4pPr marL="548647" indent="-182882" algn="l" defTabSz="914411" rtl="0" eaLnBrk="1" latinLnBrk="0" hangingPunct="1">
        <a:lnSpc>
          <a:spcPts val="3100"/>
        </a:lnSpc>
        <a:spcBef>
          <a:spcPts val="800"/>
        </a:spcBef>
        <a:buFont typeface=".Hiragino Kaku Gothic Interface W3"/>
        <a:buChar char="・"/>
        <a:defRPr sz="2100" kern="1200">
          <a:solidFill>
            <a:schemeClr val="tx1"/>
          </a:solidFill>
          <a:latin typeface="+mn-lt"/>
          <a:ea typeface="+mn-ea"/>
          <a:cs typeface="+mn-cs"/>
        </a:defRPr>
      </a:lvl4pPr>
      <a:lvl5pPr marL="2057427" indent="-182882" algn="l" defTabSz="914411" rtl="0" eaLnBrk="1" latinLnBrk="0" hangingPunct="1">
        <a:lnSpc>
          <a:spcPts val="3100"/>
        </a:lnSpc>
        <a:spcBef>
          <a:spcPts val="800"/>
        </a:spcBef>
        <a:buFont typeface="Arial" panose="020B0604020202020204" pitchFamily="34" charset="0"/>
        <a:buChar char="•"/>
        <a:defRPr sz="2100"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91548407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706" r:id="rId24"/>
    <p:sldLayoutId id="2147483708" r:id="rId25"/>
    <p:sldLayoutId id="2147483709" r:id="rId26"/>
    <p:sldLayoutId id="2147483710" r:id="rId27"/>
  </p:sldLayoutIdLst>
  <p:hf sldNum="0" hdr="0" ftr="0" dt="0"/>
  <p:txStyles>
    <p:titleStyle>
      <a:lvl1pPr algn="l" defTabSz="914411"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0" indent="0" algn="l" defTabSz="914411" rtl="0" eaLnBrk="1" latinLnBrk="0" hangingPunct="1">
        <a:lnSpc>
          <a:spcPts val="3100"/>
        </a:lnSpc>
        <a:spcBef>
          <a:spcPts val="0"/>
        </a:spcBef>
        <a:buFont typeface="Arial" panose="020B0604020202020204" pitchFamily="34" charset="0"/>
        <a:buNone/>
        <a:defRPr sz="2100" kern="1200">
          <a:solidFill>
            <a:schemeClr val="tx1"/>
          </a:solidFill>
          <a:latin typeface="+mn-lt"/>
          <a:ea typeface="+mn-ea"/>
          <a:cs typeface="+mn-cs"/>
        </a:defRPr>
      </a:lvl1pPr>
      <a:lvl2pPr marL="182882" indent="-182882" algn="l" defTabSz="914411" rtl="0" eaLnBrk="1" latinLnBrk="0" hangingPunct="1">
        <a:lnSpc>
          <a:spcPts val="3100"/>
        </a:lnSpc>
        <a:spcBef>
          <a:spcPts val="800"/>
        </a:spcBef>
        <a:buFont typeface="Arial" panose="020B0604020202020204" pitchFamily="34" charset="0"/>
        <a:buChar char="•"/>
        <a:defRPr sz="2100" kern="1200">
          <a:solidFill>
            <a:schemeClr val="tx1"/>
          </a:solidFill>
          <a:latin typeface="+mn-lt"/>
          <a:ea typeface="+mn-ea"/>
          <a:cs typeface="+mn-cs"/>
        </a:defRPr>
      </a:lvl2pPr>
      <a:lvl3pPr marL="365765" indent="-182882" algn="l" defTabSz="914411" rtl="0" eaLnBrk="1" latinLnBrk="0" hangingPunct="1">
        <a:lnSpc>
          <a:spcPts val="3100"/>
        </a:lnSpc>
        <a:spcBef>
          <a:spcPts val="800"/>
        </a:spcBef>
        <a:buFont typeface="System Font Regular"/>
        <a:buChar char="◦"/>
        <a:defRPr sz="2100" kern="1200">
          <a:solidFill>
            <a:schemeClr val="tx1"/>
          </a:solidFill>
          <a:latin typeface="+mn-lt"/>
          <a:ea typeface="+mn-ea"/>
          <a:cs typeface="+mn-cs"/>
        </a:defRPr>
      </a:lvl3pPr>
      <a:lvl4pPr marL="548647" indent="-182882" algn="l" defTabSz="914411" rtl="0" eaLnBrk="1" latinLnBrk="0" hangingPunct="1">
        <a:lnSpc>
          <a:spcPts val="3100"/>
        </a:lnSpc>
        <a:spcBef>
          <a:spcPts val="800"/>
        </a:spcBef>
        <a:buFont typeface=".Hiragino Kaku Gothic Interface W3"/>
        <a:buChar char="・"/>
        <a:defRPr sz="2100" kern="1200">
          <a:solidFill>
            <a:schemeClr val="tx1"/>
          </a:solidFill>
          <a:latin typeface="+mn-lt"/>
          <a:ea typeface="+mn-ea"/>
          <a:cs typeface="+mn-cs"/>
        </a:defRPr>
      </a:lvl4pPr>
      <a:lvl5pPr marL="2057427" indent="-182882" algn="l" defTabSz="914411" rtl="0" eaLnBrk="1" latinLnBrk="0" hangingPunct="1">
        <a:lnSpc>
          <a:spcPts val="3100"/>
        </a:lnSpc>
        <a:spcBef>
          <a:spcPts val="800"/>
        </a:spcBef>
        <a:buFont typeface="Arial" panose="020B0604020202020204" pitchFamily="34" charset="0"/>
        <a:buChar char="•"/>
        <a:defRPr sz="2100"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41374972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5" r:id="rId24"/>
    <p:sldLayoutId id="2147483736" r:id="rId25"/>
    <p:sldLayoutId id="2147483737" r:id="rId26"/>
    <p:sldLayoutId id="2147483738" r:id="rId27"/>
    <p:sldLayoutId id="2147483739" r:id="rId28"/>
  </p:sldLayoutIdLst>
  <p:hf hdr="0" ftr="0" dt="0"/>
  <p:txStyles>
    <p:titleStyle>
      <a:lvl1pPr algn="l" defTabSz="914411"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0" indent="0" algn="l" defTabSz="914411" rtl="0" eaLnBrk="1" latinLnBrk="0" hangingPunct="1">
        <a:lnSpc>
          <a:spcPts val="3100"/>
        </a:lnSpc>
        <a:spcBef>
          <a:spcPts val="0"/>
        </a:spcBef>
        <a:buFont typeface="Arial" panose="020B0604020202020204" pitchFamily="34" charset="0"/>
        <a:buNone/>
        <a:defRPr sz="2100" kern="1200">
          <a:solidFill>
            <a:schemeClr val="tx1"/>
          </a:solidFill>
          <a:latin typeface="+mn-lt"/>
          <a:ea typeface="+mn-ea"/>
          <a:cs typeface="+mn-cs"/>
        </a:defRPr>
      </a:lvl1pPr>
      <a:lvl2pPr marL="182882" indent="-182882" algn="l" defTabSz="914411" rtl="0" eaLnBrk="1" latinLnBrk="0" hangingPunct="1">
        <a:lnSpc>
          <a:spcPts val="3100"/>
        </a:lnSpc>
        <a:spcBef>
          <a:spcPts val="800"/>
        </a:spcBef>
        <a:buFont typeface="Arial" panose="020B0604020202020204" pitchFamily="34" charset="0"/>
        <a:buChar char="•"/>
        <a:defRPr sz="2100" kern="1200">
          <a:solidFill>
            <a:schemeClr val="tx1"/>
          </a:solidFill>
          <a:latin typeface="+mn-lt"/>
          <a:ea typeface="+mn-ea"/>
          <a:cs typeface="+mn-cs"/>
        </a:defRPr>
      </a:lvl2pPr>
      <a:lvl3pPr marL="365765" indent="-182882" algn="l" defTabSz="914411" rtl="0" eaLnBrk="1" latinLnBrk="0" hangingPunct="1">
        <a:lnSpc>
          <a:spcPts val="3100"/>
        </a:lnSpc>
        <a:spcBef>
          <a:spcPts val="800"/>
        </a:spcBef>
        <a:buFont typeface="System Font Regular"/>
        <a:buChar char="◦"/>
        <a:defRPr sz="2100" kern="1200">
          <a:solidFill>
            <a:schemeClr val="tx1"/>
          </a:solidFill>
          <a:latin typeface="+mn-lt"/>
          <a:ea typeface="+mn-ea"/>
          <a:cs typeface="+mn-cs"/>
        </a:defRPr>
      </a:lvl3pPr>
      <a:lvl4pPr marL="548647" indent="-182882" algn="l" defTabSz="914411" rtl="0" eaLnBrk="1" latinLnBrk="0" hangingPunct="1">
        <a:lnSpc>
          <a:spcPts val="3100"/>
        </a:lnSpc>
        <a:spcBef>
          <a:spcPts val="800"/>
        </a:spcBef>
        <a:buFont typeface=".Hiragino Kaku Gothic Interface W3"/>
        <a:buChar char="・"/>
        <a:defRPr sz="2100" kern="1200">
          <a:solidFill>
            <a:schemeClr val="tx1"/>
          </a:solidFill>
          <a:latin typeface="+mn-lt"/>
          <a:ea typeface="+mn-ea"/>
          <a:cs typeface="+mn-cs"/>
        </a:defRPr>
      </a:lvl4pPr>
      <a:lvl5pPr marL="2057427" indent="-182882" algn="l" defTabSz="914411" rtl="0" eaLnBrk="1" latinLnBrk="0" hangingPunct="1">
        <a:lnSpc>
          <a:spcPts val="3100"/>
        </a:lnSpc>
        <a:spcBef>
          <a:spcPts val="800"/>
        </a:spcBef>
        <a:buFont typeface="Arial" panose="020B0604020202020204" pitchFamily="34" charset="0"/>
        <a:buChar char="•"/>
        <a:defRPr sz="2100"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778920514"/>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Lst>
  <p:hf hdr="0" ft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0" indent="0" algn="l" defTabSz="914400" rtl="0" eaLnBrk="1" latinLnBrk="0" hangingPunct="1">
        <a:lnSpc>
          <a:spcPts val="3100"/>
        </a:lnSpc>
        <a:spcBef>
          <a:spcPts val="0"/>
        </a:spcBef>
        <a:buFont typeface="Arial" panose="020B0604020202020204" pitchFamily="34" charset="0"/>
        <a:buNone/>
        <a:defRPr sz="2100" kern="1200">
          <a:solidFill>
            <a:schemeClr val="tx1"/>
          </a:solidFill>
          <a:latin typeface="+mn-lt"/>
          <a:ea typeface="+mn-ea"/>
          <a:cs typeface="+mn-cs"/>
        </a:defRPr>
      </a:lvl1pPr>
      <a:lvl2pPr marL="182880" indent="-182880" algn="l" defTabSz="914400" rtl="0" eaLnBrk="1" latinLnBrk="0" hangingPunct="1">
        <a:lnSpc>
          <a:spcPts val="3100"/>
        </a:lnSpc>
        <a:spcBef>
          <a:spcPts val="800"/>
        </a:spcBef>
        <a:buFont typeface="Arial" panose="020B0604020202020204" pitchFamily="34" charset="0"/>
        <a:buChar char="•"/>
        <a:defRPr sz="2100" kern="1200">
          <a:solidFill>
            <a:schemeClr val="tx1"/>
          </a:solidFill>
          <a:latin typeface="+mn-lt"/>
          <a:ea typeface="+mn-ea"/>
          <a:cs typeface="+mn-cs"/>
        </a:defRPr>
      </a:lvl2pPr>
      <a:lvl3pPr marL="365760" indent="-182880" algn="l" defTabSz="914400" rtl="0" eaLnBrk="1" latinLnBrk="0" hangingPunct="1">
        <a:lnSpc>
          <a:spcPts val="3100"/>
        </a:lnSpc>
        <a:spcBef>
          <a:spcPts val="800"/>
        </a:spcBef>
        <a:buFont typeface="System Font Regular"/>
        <a:buChar char="◦"/>
        <a:defRPr sz="2100" kern="1200">
          <a:solidFill>
            <a:schemeClr val="tx1"/>
          </a:solidFill>
          <a:latin typeface="+mn-lt"/>
          <a:ea typeface="+mn-ea"/>
          <a:cs typeface="+mn-cs"/>
        </a:defRPr>
      </a:lvl3pPr>
      <a:lvl4pPr marL="548640" indent="-182880" algn="l" defTabSz="914400" rtl="0" eaLnBrk="1" latinLnBrk="0" hangingPunct="1">
        <a:lnSpc>
          <a:spcPts val="3100"/>
        </a:lnSpc>
        <a:spcBef>
          <a:spcPts val="800"/>
        </a:spcBef>
        <a:buFont typeface=".Hiragino Kaku Gothic Interface W3"/>
        <a:buChar char="・"/>
        <a:defRPr sz="2100" kern="1200">
          <a:solidFill>
            <a:schemeClr val="tx1"/>
          </a:solidFill>
          <a:latin typeface="+mn-lt"/>
          <a:ea typeface="+mn-ea"/>
          <a:cs typeface="+mn-cs"/>
        </a:defRPr>
      </a:lvl4pPr>
      <a:lvl5pPr marL="2057400" indent="-182880" algn="l" defTabSz="914400" rtl="0" eaLnBrk="1" latinLnBrk="0" hangingPunct="1">
        <a:lnSpc>
          <a:spcPts val="3100"/>
        </a:lnSpc>
        <a:spcBef>
          <a:spcPts val="800"/>
        </a:spcBef>
        <a:buFont typeface="Arial" panose="020B0604020202020204" pitchFamily="34" charset="0"/>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964750255"/>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 id="2147483779" r:id="rId19"/>
  </p:sldLayoutIdLst>
  <p:hf hd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0" indent="0" algn="l" defTabSz="914400" rtl="0" eaLnBrk="1" latinLnBrk="0" hangingPunct="1">
        <a:lnSpc>
          <a:spcPts val="3100"/>
        </a:lnSpc>
        <a:spcBef>
          <a:spcPts val="0"/>
        </a:spcBef>
        <a:buFont typeface="Arial" panose="020B0604020202020204" pitchFamily="34" charset="0"/>
        <a:buNone/>
        <a:defRPr sz="2100" kern="1200">
          <a:solidFill>
            <a:schemeClr val="tx1"/>
          </a:solidFill>
          <a:latin typeface="+mn-lt"/>
          <a:ea typeface="+mn-ea"/>
          <a:cs typeface="+mn-cs"/>
        </a:defRPr>
      </a:lvl1pPr>
      <a:lvl2pPr marL="182880" indent="-182880" algn="l" defTabSz="914400" rtl="0" eaLnBrk="1" latinLnBrk="0" hangingPunct="1">
        <a:lnSpc>
          <a:spcPts val="3100"/>
        </a:lnSpc>
        <a:spcBef>
          <a:spcPts val="800"/>
        </a:spcBef>
        <a:buFont typeface="Arial" panose="020B0604020202020204" pitchFamily="34" charset="0"/>
        <a:buChar char="•"/>
        <a:defRPr sz="2100" kern="1200">
          <a:solidFill>
            <a:schemeClr val="tx1"/>
          </a:solidFill>
          <a:latin typeface="+mn-lt"/>
          <a:ea typeface="+mn-ea"/>
          <a:cs typeface="+mn-cs"/>
        </a:defRPr>
      </a:lvl2pPr>
      <a:lvl3pPr marL="365760" indent="-182880" algn="l" defTabSz="914400" rtl="0" eaLnBrk="1" latinLnBrk="0" hangingPunct="1">
        <a:lnSpc>
          <a:spcPts val="3100"/>
        </a:lnSpc>
        <a:spcBef>
          <a:spcPts val="800"/>
        </a:spcBef>
        <a:buFont typeface="System Font Regular"/>
        <a:buChar char="◦"/>
        <a:defRPr sz="2100" kern="1200">
          <a:solidFill>
            <a:schemeClr val="tx1"/>
          </a:solidFill>
          <a:latin typeface="+mn-lt"/>
          <a:ea typeface="+mn-ea"/>
          <a:cs typeface="+mn-cs"/>
        </a:defRPr>
      </a:lvl3pPr>
      <a:lvl4pPr marL="548640" indent="-182880" algn="l" defTabSz="914400" rtl="0" eaLnBrk="1" latinLnBrk="0" hangingPunct="1">
        <a:lnSpc>
          <a:spcPts val="3100"/>
        </a:lnSpc>
        <a:spcBef>
          <a:spcPts val="800"/>
        </a:spcBef>
        <a:buFont typeface=".Hiragino Kaku Gothic Interface W3"/>
        <a:buChar char="・"/>
        <a:defRPr sz="2100" kern="1200">
          <a:solidFill>
            <a:schemeClr val="tx1"/>
          </a:solidFill>
          <a:latin typeface="+mn-lt"/>
          <a:ea typeface="+mn-ea"/>
          <a:cs typeface="+mn-cs"/>
        </a:defRPr>
      </a:lvl4pPr>
      <a:lvl5pPr marL="2057400" indent="-182880" algn="l" defTabSz="914400" rtl="0" eaLnBrk="1" latinLnBrk="0" hangingPunct="1">
        <a:lnSpc>
          <a:spcPts val="3100"/>
        </a:lnSpc>
        <a:spcBef>
          <a:spcPts val="800"/>
        </a:spcBef>
        <a:buFont typeface="Arial" panose="020B0604020202020204" pitchFamily="34" charset="0"/>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68661539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 id="2147483798" r:id="rId18"/>
    <p:sldLayoutId id="2147483799" r:id="rId19"/>
    <p:sldLayoutId id="2147483800" r:id="rId20"/>
    <p:sldLayoutId id="2147483801" r:id="rId21"/>
    <p:sldLayoutId id="2147483802" r:id="rId22"/>
    <p:sldLayoutId id="2147483803" r:id="rId23"/>
    <p:sldLayoutId id="2147483804" r:id="rId24"/>
    <p:sldLayoutId id="2147483805" r:id="rId25"/>
    <p:sldLayoutId id="2147483806" r:id="rId26"/>
    <p:sldLayoutId id="2147483807" r:id="rId27"/>
    <p:sldLayoutId id="2147483808" r:id="rId28"/>
  </p:sldLayoutIdLst>
  <p:hf hdr="0" ftr="0" dt="0"/>
  <p:txStyles>
    <p:titleStyle>
      <a:lvl1pPr algn="l" defTabSz="914411"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0" indent="0" algn="l" defTabSz="914411" rtl="0" eaLnBrk="1" latinLnBrk="0" hangingPunct="1">
        <a:lnSpc>
          <a:spcPts val="3100"/>
        </a:lnSpc>
        <a:spcBef>
          <a:spcPts val="0"/>
        </a:spcBef>
        <a:buFont typeface="Arial" panose="020B0604020202020204" pitchFamily="34" charset="0"/>
        <a:buNone/>
        <a:defRPr sz="2100" kern="1200">
          <a:solidFill>
            <a:schemeClr val="tx1"/>
          </a:solidFill>
          <a:latin typeface="+mn-lt"/>
          <a:ea typeface="+mn-ea"/>
          <a:cs typeface="+mn-cs"/>
        </a:defRPr>
      </a:lvl1pPr>
      <a:lvl2pPr marL="182882" indent="-182882" algn="l" defTabSz="914411" rtl="0" eaLnBrk="1" latinLnBrk="0" hangingPunct="1">
        <a:lnSpc>
          <a:spcPts val="3100"/>
        </a:lnSpc>
        <a:spcBef>
          <a:spcPts val="800"/>
        </a:spcBef>
        <a:buFont typeface="Arial" panose="020B0604020202020204" pitchFamily="34" charset="0"/>
        <a:buChar char="•"/>
        <a:defRPr sz="2100" kern="1200">
          <a:solidFill>
            <a:schemeClr val="tx1"/>
          </a:solidFill>
          <a:latin typeface="+mn-lt"/>
          <a:ea typeface="+mn-ea"/>
          <a:cs typeface="+mn-cs"/>
        </a:defRPr>
      </a:lvl2pPr>
      <a:lvl3pPr marL="365765" indent="-182882" algn="l" defTabSz="914411" rtl="0" eaLnBrk="1" latinLnBrk="0" hangingPunct="1">
        <a:lnSpc>
          <a:spcPts val="3100"/>
        </a:lnSpc>
        <a:spcBef>
          <a:spcPts val="800"/>
        </a:spcBef>
        <a:buFont typeface="System Font Regular"/>
        <a:buChar char="◦"/>
        <a:defRPr sz="2100" kern="1200">
          <a:solidFill>
            <a:schemeClr val="tx1"/>
          </a:solidFill>
          <a:latin typeface="+mn-lt"/>
          <a:ea typeface="+mn-ea"/>
          <a:cs typeface="+mn-cs"/>
        </a:defRPr>
      </a:lvl3pPr>
      <a:lvl4pPr marL="548647" indent="-182882" algn="l" defTabSz="914411" rtl="0" eaLnBrk="1" latinLnBrk="0" hangingPunct="1">
        <a:lnSpc>
          <a:spcPts val="3100"/>
        </a:lnSpc>
        <a:spcBef>
          <a:spcPts val="800"/>
        </a:spcBef>
        <a:buFont typeface=".Hiragino Kaku Gothic Interface W3"/>
        <a:buChar char="・"/>
        <a:defRPr sz="2100" kern="1200">
          <a:solidFill>
            <a:schemeClr val="tx1"/>
          </a:solidFill>
          <a:latin typeface="+mn-lt"/>
          <a:ea typeface="+mn-ea"/>
          <a:cs typeface="+mn-cs"/>
        </a:defRPr>
      </a:lvl4pPr>
      <a:lvl5pPr marL="2057427" indent="-182882" algn="l" defTabSz="914411" rtl="0" eaLnBrk="1" latinLnBrk="0" hangingPunct="1">
        <a:lnSpc>
          <a:spcPts val="3100"/>
        </a:lnSpc>
        <a:spcBef>
          <a:spcPts val="800"/>
        </a:spcBef>
        <a:buFont typeface="Arial" panose="020B0604020202020204" pitchFamily="34" charset="0"/>
        <a:buChar char="•"/>
        <a:defRPr sz="2100"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sv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9.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8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8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8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82.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8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80.xml"/><Relationship Id="rId5" Type="http://schemas.openxmlformats.org/officeDocument/2006/relationships/image" Target="../media/image39.sv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113.xml"/><Relationship Id="rId4" Type="http://schemas.openxmlformats.org/officeDocument/2006/relationships/image" Target="../media/image41.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90F88-24BD-F0BC-2778-F959404398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99350B-EEC8-3334-C40D-2A4D95B84E6C}"/>
              </a:ext>
            </a:extLst>
          </p:cNvPr>
          <p:cNvSpPr>
            <a:spLocks noGrp="1"/>
          </p:cNvSpPr>
          <p:nvPr>
            <p:ph type="ctrTitle"/>
          </p:nvPr>
        </p:nvSpPr>
        <p:spPr>
          <a:xfrm>
            <a:off x="752266" y="0"/>
            <a:ext cx="10426001" cy="2761488"/>
          </a:xfrm>
        </p:spPr>
        <p:txBody>
          <a:bodyPr>
            <a:normAutofit/>
          </a:bodyPr>
          <a:lstStyle/>
          <a:p>
            <a:pPr>
              <a:lnSpc>
                <a:spcPct val="100000"/>
              </a:lnSpc>
            </a:pPr>
            <a:br>
              <a:rPr lang="en-US" dirty="0">
                <a:ea typeface="Verdana" panose="020B0604030504040204" pitchFamily="34" charset="0"/>
              </a:rPr>
            </a:br>
            <a:r>
              <a:rPr lang="en-US" i="1" dirty="0">
                <a:ea typeface="Verdana" panose="020B0604030504040204" pitchFamily="34" charset="0"/>
              </a:rPr>
              <a:t>Tariffs &amp; their Impacts on Recycling</a:t>
            </a:r>
            <a:endParaRPr lang="en-US" sz="3100" i="1" dirty="0">
              <a:ea typeface="Verdana" panose="020B0604030504040204" pitchFamily="34" charset="0"/>
            </a:endParaRPr>
          </a:p>
        </p:txBody>
      </p:sp>
      <p:pic>
        <p:nvPicPr>
          <p:cNvPr id="8" name="Graphic 7">
            <a:extLst>
              <a:ext uri="{FF2B5EF4-FFF2-40B4-BE49-F238E27FC236}">
                <a16:creationId xmlns:a16="http://schemas.microsoft.com/office/drawing/2014/main" id="{FB8CB6D8-0135-5404-30CE-D08FEBBFFC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2267" y="2844593"/>
            <a:ext cx="8321040" cy="51582"/>
          </a:xfrm>
          <a:prstGeom prst="rect">
            <a:avLst/>
          </a:prstGeom>
        </p:spPr>
      </p:pic>
      <p:sp>
        <p:nvSpPr>
          <p:cNvPr id="5" name="Subtitle 2">
            <a:extLst>
              <a:ext uri="{FF2B5EF4-FFF2-40B4-BE49-F238E27FC236}">
                <a16:creationId xmlns:a16="http://schemas.microsoft.com/office/drawing/2014/main" id="{F993A79E-9557-DE8F-86E2-D61E1859684B}"/>
              </a:ext>
            </a:extLst>
          </p:cNvPr>
          <p:cNvSpPr txBox="1">
            <a:spLocks/>
          </p:cNvSpPr>
          <p:nvPr/>
        </p:nvSpPr>
        <p:spPr>
          <a:xfrm>
            <a:off x="752266" y="3237470"/>
            <a:ext cx="10998860" cy="1772804"/>
          </a:xfrm>
          <a:prstGeom prst="rect">
            <a:avLst/>
          </a:prstGeom>
        </p:spPr>
        <p:txBody>
          <a:bodyPr vert="horz" lIns="91440" tIns="45721" rIns="91440" bIns="45721" rtlCol="0">
            <a:noAutofit/>
          </a:bodyPr>
          <a:lstStyle>
            <a:lvl1pPr marL="0" indent="0" algn="l" defTabSz="914400" rtl="0" eaLnBrk="1" latinLnBrk="0" hangingPunct="1">
              <a:lnSpc>
                <a:spcPts val="2640"/>
              </a:lnSpc>
              <a:spcBef>
                <a:spcPts val="0"/>
              </a:spcBef>
              <a:buFont typeface="Arial" panose="020B0604020202020204" pitchFamily="34" charset="0"/>
              <a:buNone/>
              <a:defRPr sz="2200" b="1" kern="1200">
                <a:solidFill>
                  <a:schemeClr val="bg1"/>
                </a:solidFill>
                <a:latin typeface="+mn-lt"/>
                <a:ea typeface="+mn-ea"/>
                <a:cs typeface="+mn-cs"/>
              </a:defRPr>
            </a:lvl1pPr>
            <a:lvl2pPr marL="457200" indent="0" algn="ctr" defTabSz="914400" rtl="0" eaLnBrk="1" latinLnBrk="0" hangingPunct="1">
              <a:lnSpc>
                <a:spcPts val="3100"/>
              </a:lnSpc>
              <a:spcBef>
                <a:spcPts val="8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ts val="3100"/>
              </a:lnSpc>
              <a:spcBef>
                <a:spcPts val="800"/>
              </a:spcBef>
              <a:buFont typeface="System Font Regular"/>
              <a:buNone/>
              <a:defRPr sz="1800" kern="1200">
                <a:solidFill>
                  <a:schemeClr val="tx1"/>
                </a:solidFill>
                <a:latin typeface="+mn-lt"/>
                <a:ea typeface="+mn-ea"/>
                <a:cs typeface="+mn-cs"/>
              </a:defRPr>
            </a:lvl3pPr>
            <a:lvl4pPr marL="1371600" indent="0" algn="ctr" defTabSz="914400" rtl="0" eaLnBrk="1" latinLnBrk="0" hangingPunct="1">
              <a:lnSpc>
                <a:spcPts val="3100"/>
              </a:lnSpc>
              <a:spcBef>
                <a:spcPts val="800"/>
              </a:spcBef>
              <a:buFont typeface=".Hiragino Kaku Gothic Interface W3"/>
              <a:buNone/>
              <a:defRPr sz="1600" kern="1200">
                <a:solidFill>
                  <a:schemeClr val="tx1"/>
                </a:solidFill>
                <a:latin typeface="+mn-lt"/>
                <a:ea typeface="+mn-ea"/>
                <a:cs typeface="+mn-cs"/>
              </a:defRPr>
            </a:lvl4pPr>
            <a:lvl5pPr marL="1828800" indent="0" algn="ctr" defTabSz="914400" rtl="0" eaLnBrk="1" latinLnBrk="0" hangingPunct="1">
              <a:lnSpc>
                <a:spcPts val="3100"/>
              </a:lnSpc>
              <a:spcBef>
                <a:spcPts val="8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ts val="264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FFFFFF"/>
                </a:solidFill>
                <a:effectLst/>
                <a:uLnTx/>
                <a:uFillTx/>
                <a:latin typeface="Aptos" panose="020B0004020202020204" pitchFamily="34" charset="0"/>
                <a:ea typeface="Verdana" panose="020B0604030504040204" pitchFamily="34" charset="0"/>
                <a:cs typeface="+mn-cs"/>
              </a:rPr>
              <a:t>Robin Wiener, ReMA President</a:t>
            </a:r>
          </a:p>
          <a:p>
            <a:pPr marL="0" marR="0" lvl="0" indent="0" algn="l" defTabSz="914400" rtl="0" eaLnBrk="1" fontAlgn="auto" latinLnBrk="0" hangingPunct="1">
              <a:lnSpc>
                <a:spcPts val="264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FFFFFF"/>
                </a:solidFill>
                <a:effectLst/>
                <a:uLnTx/>
                <a:uFillTx/>
                <a:latin typeface="Aptos" panose="020B0004020202020204" pitchFamily="34" charset="0"/>
                <a:ea typeface="Verdana" panose="020B0604030504040204" pitchFamily="34" charset="0"/>
                <a:cs typeface="+mn-cs"/>
              </a:rPr>
              <a:t>RCon by SWANA 2025 (Columbus,OH) </a:t>
            </a:r>
          </a:p>
          <a:p>
            <a:pPr marL="0" marR="0" lvl="0" indent="0" algn="l" defTabSz="914400" rtl="0" eaLnBrk="1" fontAlgn="auto" latinLnBrk="0" hangingPunct="1">
              <a:lnSpc>
                <a:spcPts val="264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srgbClr val="FFFFFF"/>
              </a:solidFill>
              <a:effectLst/>
              <a:uLnTx/>
              <a:uFillTx/>
              <a:latin typeface="Aptos" panose="020B0004020202020204" pitchFamily="34" charset="0"/>
              <a:ea typeface="Verdana" panose="020B0604030504040204" pitchFamily="34" charset="0"/>
              <a:cs typeface="+mn-cs"/>
            </a:endParaRPr>
          </a:p>
          <a:p>
            <a:pPr marL="0" marR="0" lvl="0" indent="0" algn="l" defTabSz="914400" rtl="0" eaLnBrk="1" fontAlgn="auto" latinLnBrk="0" hangingPunct="1">
              <a:lnSpc>
                <a:spcPts val="264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FFFFFF"/>
                </a:solidFill>
                <a:effectLst/>
                <a:uLnTx/>
                <a:uFillTx/>
                <a:latin typeface="Aptos" panose="020B0004020202020204" pitchFamily="34" charset="0"/>
                <a:ea typeface="Verdana" panose="020B0604030504040204" pitchFamily="34" charset="0"/>
                <a:cs typeface="+mn-cs"/>
              </a:rPr>
              <a:t>November 13, 2025</a:t>
            </a:r>
            <a:endParaRPr kumimoji="0" lang="en-US" sz="1801" b="1" i="0" u="none" strike="noStrike" kern="1200" cap="none" spc="0" normalizeH="0" baseline="0" noProof="0" dirty="0">
              <a:ln>
                <a:noFill/>
              </a:ln>
              <a:solidFill>
                <a:srgbClr val="FFFFFF"/>
              </a:solidFill>
              <a:effectLst/>
              <a:uLnTx/>
              <a:uFillTx/>
              <a:latin typeface="Aptos" panose="020B0004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25471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1CA33-1C80-0A5E-EE08-5073EA525A75}"/>
            </a:ext>
          </a:extLst>
        </p:cNvPr>
        <p:cNvGrpSpPr/>
        <p:nvPr/>
      </p:nvGrpSpPr>
      <p:grpSpPr>
        <a:xfrm>
          <a:off x="0" y="0"/>
          <a:ext cx="0" cy="0"/>
          <a:chOff x="0" y="0"/>
          <a:chExt cx="0" cy="0"/>
        </a:xfrm>
      </p:grpSpPr>
      <p:graphicFrame>
        <p:nvGraphicFramePr>
          <p:cNvPr id="2" name="Content Placeholder 5">
            <a:extLst>
              <a:ext uri="{FF2B5EF4-FFF2-40B4-BE49-F238E27FC236}">
                <a16:creationId xmlns:a16="http://schemas.microsoft.com/office/drawing/2014/main" id="{57AA8147-1EBB-B4A8-E6B3-F1F2AB8ACE60}"/>
              </a:ext>
            </a:extLst>
          </p:cNvPr>
          <p:cNvGraphicFramePr>
            <a:graphicFrameLocks noGrp="1"/>
          </p:cNvGraphicFramePr>
          <p:nvPr>
            <p:ph idx="1"/>
          </p:nvPr>
        </p:nvGraphicFramePr>
        <p:xfrm>
          <a:off x="5344230" y="2122310"/>
          <a:ext cx="6308403" cy="362749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F6FE9F2F-6DFA-E71E-F4A7-21FFE7D31433}"/>
              </a:ext>
            </a:extLst>
          </p:cNvPr>
          <p:cNvSpPr txBox="1">
            <a:spLocks/>
          </p:cNvSpPr>
          <p:nvPr/>
        </p:nvSpPr>
        <p:spPr>
          <a:xfrm>
            <a:off x="0" y="547690"/>
            <a:ext cx="12010323" cy="369333"/>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ptos" panose="020B0004020202020204" pitchFamily="34" charset="0"/>
                <a:ea typeface="+mj-ea"/>
                <a:cs typeface="Arial" panose="020B0604020202020204" pitchFamily="34" charset="0"/>
              </a:rPr>
              <a:t>THOUSANDS</a:t>
            </a:r>
          </a:p>
        </p:txBody>
      </p:sp>
      <p:grpSp>
        <p:nvGrpSpPr>
          <p:cNvPr id="3" name="Group 2">
            <a:extLst>
              <a:ext uri="{FF2B5EF4-FFF2-40B4-BE49-F238E27FC236}">
                <a16:creationId xmlns:a16="http://schemas.microsoft.com/office/drawing/2014/main" id="{B65774B2-D3B5-EBB7-2848-9AF165CC6F65}"/>
              </a:ext>
            </a:extLst>
          </p:cNvPr>
          <p:cNvGrpSpPr/>
          <p:nvPr/>
        </p:nvGrpSpPr>
        <p:grpSpPr>
          <a:xfrm>
            <a:off x="1056119" y="2540827"/>
            <a:ext cx="3400101" cy="2405637"/>
            <a:chOff x="7233952" y="1332130"/>
            <a:chExt cx="4169933" cy="2887498"/>
          </a:xfrm>
        </p:grpSpPr>
        <p:graphicFrame>
          <p:nvGraphicFramePr>
            <p:cNvPr id="6" name="Chart 5">
              <a:extLst>
                <a:ext uri="{FF2B5EF4-FFF2-40B4-BE49-F238E27FC236}">
                  <a16:creationId xmlns:a16="http://schemas.microsoft.com/office/drawing/2014/main" id="{D3C99199-55FF-7C78-177D-214BAF71915A}"/>
                </a:ext>
              </a:extLst>
            </p:cNvPr>
            <p:cNvGraphicFramePr/>
            <p:nvPr/>
          </p:nvGraphicFramePr>
          <p:xfrm>
            <a:off x="7233952" y="1332130"/>
            <a:ext cx="1645096" cy="1753252"/>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3">
              <a:extLst>
                <a:ext uri="{FF2B5EF4-FFF2-40B4-BE49-F238E27FC236}">
                  <a16:creationId xmlns:a16="http://schemas.microsoft.com/office/drawing/2014/main" id="{F31B39B6-CE23-CACE-6A01-79E80A49DB5D}"/>
                </a:ext>
              </a:extLst>
            </p:cNvPr>
            <p:cNvSpPr txBox="1">
              <a:spLocks/>
            </p:cNvSpPr>
            <p:nvPr/>
          </p:nvSpPr>
          <p:spPr>
            <a:xfrm>
              <a:off x="7489337" y="3103227"/>
              <a:ext cx="3914548" cy="1116401"/>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24366A"/>
                  </a:solidFill>
                  <a:effectLst/>
                  <a:uLnTx/>
                  <a:uFillTx/>
                  <a:latin typeface="Aptos" panose="020B0004020202020204" pitchFamily="34" charset="0"/>
                  <a:ea typeface="+mj-ea"/>
                  <a:cs typeface="Arial" panose="020B0604020202020204" pitchFamily="34" charset="0"/>
                </a:rPr>
                <a:t>of volume of U.S. recycled materials imports come from our partners in North America</a:t>
              </a:r>
            </a:p>
          </p:txBody>
        </p:sp>
        <p:sp>
          <p:nvSpPr>
            <p:cNvPr id="8" name="Title 3">
              <a:extLst>
                <a:ext uri="{FF2B5EF4-FFF2-40B4-BE49-F238E27FC236}">
                  <a16:creationId xmlns:a16="http://schemas.microsoft.com/office/drawing/2014/main" id="{F01B697B-F213-6ADD-4740-8F1E7667249A}"/>
                </a:ext>
              </a:extLst>
            </p:cNvPr>
            <p:cNvSpPr txBox="1">
              <a:spLocks/>
            </p:cNvSpPr>
            <p:nvPr/>
          </p:nvSpPr>
          <p:spPr>
            <a:xfrm>
              <a:off x="8879049" y="1836516"/>
              <a:ext cx="2524836" cy="1224033"/>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24366A"/>
                  </a:solidFill>
                  <a:effectLst/>
                  <a:uLnTx/>
                  <a:uFillTx/>
                  <a:latin typeface="Century Gothic" panose="020B0502020202020204" pitchFamily="34" charset="0"/>
                  <a:ea typeface="+mj-ea"/>
                  <a:cs typeface="Arial" panose="020B0604020202020204" pitchFamily="34" charset="0"/>
                </a:rPr>
                <a:t>89%</a:t>
              </a:r>
            </a:p>
          </p:txBody>
        </p:sp>
      </p:grpSp>
      <p:sp>
        <p:nvSpPr>
          <p:cNvPr id="9" name="Title 7">
            <a:extLst>
              <a:ext uri="{FF2B5EF4-FFF2-40B4-BE49-F238E27FC236}">
                <a16:creationId xmlns:a16="http://schemas.microsoft.com/office/drawing/2014/main" id="{89188D86-7816-727C-B979-4D0A3C8AD74F}"/>
              </a:ext>
            </a:extLst>
          </p:cNvPr>
          <p:cNvSpPr>
            <a:spLocks noGrp="1"/>
          </p:cNvSpPr>
          <p:nvPr>
            <p:ph type="title"/>
          </p:nvPr>
        </p:nvSpPr>
        <p:spPr>
          <a:xfrm>
            <a:off x="522108" y="444149"/>
            <a:ext cx="10515600" cy="797630"/>
          </a:xfrm>
        </p:spPr>
        <p:txBody>
          <a:bodyPr>
            <a:noAutofit/>
          </a:bodyPr>
          <a:lstStyle/>
          <a:p>
            <a:r>
              <a:rPr lang="en-US" dirty="0"/>
              <a:t>U.S. Imports of Recycled Materials with North America and Rest of World</a:t>
            </a:r>
          </a:p>
        </p:txBody>
      </p:sp>
      <p:sp>
        <p:nvSpPr>
          <p:cNvPr id="10" name="TextBox 4">
            <a:extLst>
              <a:ext uri="{FF2B5EF4-FFF2-40B4-BE49-F238E27FC236}">
                <a16:creationId xmlns:a16="http://schemas.microsoft.com/office/drawing/2014/main" id="{D3003A61-71D4-2981-1B2C-314F06704A2D}"/>
              </a:ext>
            </a:extLst>
          </p:cNvPr>
          <p:cNvSpPr txBox="1">
            <a:spLocks noChangeArrowheads="1"/>
          </p:cNvSpPr>
          <p:nvPr/>
        </p:nvSpPr>
        <p:spPr bwMode="auto">
          <a:xfrm>
            <a:off x="8001000" y="5909320"/>
            <a:ext cx="419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74747"/>
                </a:solidFill>
                <a:effectLst/>
                <a:uLnTx/>
                <a:uFillTx/>
                <a:latin typeface="+mj-lt"/>
                <a:ea typeface="+mn-ea"/>
                <a:cs typeface="Arial" pitchFamily="34" charset="0"/>
              </a:rPr>
              <a:t>Million Metric Tons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74747"/>
                </a:solidFill>
                <a:effectLst/>
                <a:uLnTx/>
                <a:uFillTx/>
                <a:latin typeface="+mj-lt"/>
                <a:ea typeface="+mn-ea"/>
                <a:cs typeface="Arial" pitchFamily="34" charset="0"/>
              </a:rPr>
              <a:t>Source: U.S. Census, ReMA Analysis</a:t>
            </a:r>
          </a:p>
        </p:txBody>
      </p:sp>
    </p:spTree>
    <p:extLst>
      <p:ext uri="{BB962C8B-B14F-4D97-AF65-F5344CB8AC3E}">
        <p14:creationId xmlns:p14="http://schemas.microsoft.com/office/powerpoint/2010/main" val="3838121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1E106-1AF5-D893-95F9-F8B3BEE81A61}"/>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6F815F0-C295-70FC-78BD-B2B37371B7E9}"/>
              </a:ext>
            </a:extLst>
          </p:cNvPr>
          <p:cNvGraphicFramePr>
            <a:graphicFrameLocks noGrp="1"/>
          </p:cNvGraphicFramePr>
          <p:nvPr/>
        </p:nvGraphicFramePr>
        <p:xfrm>
          <a:off x="5002941" y="1373265"/>
          <a:ext cx="6033239" cy="4223191"/>
        </p:xfrm>
        <a:graphic>
          <a:graphicData uri="http://schemas.openxmlformats.org/drawingml/2006/table">
            <a:tbl>
              <a:tblPr firstRow="1" bandRow="1">
                <a:tableStyleId>{2D5ABB26-0587-4C30-8999-92F81FD0307C}</a:tableStyleId>
              </a:tblPr>
              <a:tblGrid>
                <a:gridCol w="2048356">
                  <a:extLst>
                    <a:ext uri="{9D8B030D-6E8A-4147-A177-3AD203B41FA5}">
                      <a16:colId xmlns:a16="http://schemas.microsoft.com/office/drawing/2014/main" val="2825150071"/>
                    </a:ext>
                  </a:extLst>
                </a:gridCol>
                <a:gridCol w="759634">
                  <a:extLst>
                    <a:ext uri="{9D8B030D-6E8A-4147-A177-3AD203B41FA5}">
                      <a16:colId xmlns:a16="http://schemas.microsoft.com/office/drawing/2014/main" val="53286003"/>
                    </a:ext>
                  </a:extLst>
                </a:gridCol>
                <a:gridCol w="228036">
                  <a:extLst>
                    <a:ext uri="{9D8B030D-6E8A-4147-A177-3AD203B41FA5}">
                      <a16:colId xmlns:a16="http://schemas.microsoft.com/office/drawing/2014/main" val="2901997388"/>
                    </a:ext>
                  </a:extLst>
                </a:gridCol>
                <a:gridCol w="1997554">
                  <a:extLst>
                    <a:ext uri="{9D8B030D-6E8A-4147-A177-3AD203B41FA5}">
                      <a16:colId xmlns:a16="http://schemas.microsoft.com/office/drawing/2014/main" val="2709185249"/>
                    </a:ext>
                  </a:extLst>
                </a:gridCol>
                <a:gridCol w="999659">
                  <a:extLst>
                    <a:ext uri="{9D8B030D-6E8A-4147-A177-3AD203B41FA5}">
                      <a16:colId xmlns:a16="http://schemas.microsoft.com/office/drawing/2014/main" val="902113819"/>
                    </a:ext>
                  </a:extLst>
                </a:gridCol>
              </a:tblGrid>
              <a:tr h="524935">
                <a:tc>
                  <a:txBody>
                    <a:bodyPr/>
                    <a:lstStyle/>
                    <a:p>
                      <a:pPr algn="l"/>
                      <a:r>
                        <a:rPr lang="en-US" sz="1400" b="1" dirty="0">
                          <a:solidFill>
                            <a:schemeClr val="bg1"/>
                          </a:solidFill>
                          <a:latin typeface="Aptos" panose="020B0004020202020204" pitchFamily="34" charset="0"/>
                        </a:rPr>
                        <a:t>RANKED BY TONNAGE</a:t>
                      </a:r>
                    </a:p>
                  </a:txBody>
                  <a:tcPr marT="45721" marB="45721" anchor="b">
                    <a:solidFill>
                      <a:schemeClr val="tx2"/>
                    </a:solidFill>
                  </a:tcPr>
                </a:tc>
                <a:tc>
                  <a:txBody>
                    <a:bodyPr/>
                    <a:lstStyle/>
                    <a:p>
                      <a:pPr algn="r"/>
                      <a:r>
                        <a:rPr lang="en-US" sz="1400" b="1" dirty="0">
                          <a:solidFill>
                            <a:schemeClr val="bg1"/>
                          </a:solidFill>
                          <a:latin typeface="Aptos" panose="020B0004020202020204" pitchFamily="34" charset="0"/>
                        </a:rPr>
                        <a:t>MMT</a:t>
                      </a:r>
                    </a:p>
                  </a:txBody>
                  <a:tcPr marL="45721" marR="45721" marT="45721" marB="45721" anchor="b">
                    <a:solidFill>
                      <a:schemeClr val="tx2"/>
                    </a:solidFill>
                  </a:tcPr>
                </a:tc>
                <a:tc>
                  <a:txBody>
                    <a:bodyPr/>
                    <a:lstStyle/>
                    <a:p>
                      <a:pPr algn="l"/>
                      <a:endParaRPr lang="en-US" sz="1400" b="1" dirty="0">
                        <a:solidFill>
                          <a:schemeClr val="bg1"/>
                        </a:solidFill>
                        <a:latin typeface="Aptos" panose="020B0004020202020204" pitchFamily="34" charset="0"/>
                      </a:endParaRPr>
                    </a:p>
                  </a:txBody>
                  <a:tcPr marT="45721" marB="45721" anchor="b">
                    <a:solidFill>
                      <a:schemeClr val="tx2"/>
                    </a:solidFill>
                  </a:tcPr>
                </a:tc>
                <a:tc>
                  <a:txBody>
                    <a:bodyPr/>
                    <a:lstStyle/>
                    <a:p>
                      <a:pPr algn="l"/>
                      <a:r>
                        <a:rPr lang="en-US" sz="1400" b="1" dirty="0">
                          <a:solidFill>
                            <a:schemeClr val="bg1"/>
                          </a:solidFill>
                          <a:latin typeface="Aptos" panose="020B0004020202020204" pitchFamily="34" charset="0"/>
                        </a:rPr>
                        <a:t>RANKED BY VALUE ($)</a:t>
                      </a:r>
                    </a:p>
                  </a:txBody>
                  <a:tcPr marT="45721" marB="45721" anchor="b">
                    <a:solidFill>
                      <a:schemeClr val="tx2"/>
                    </a:solidFill>
                  </a:tcPr>
                </a:tc>
                <a:tc>
                  <a:txBody>
                    <a:bodyPr/>
                    <a:lstStyle/>
                    <a:p>
                      <a:pPr algn="r"/>
                      <a:r>
                        <a:rPr lang="en-US" sz="1400" b="1" dirty="0">
                          <a:solidFill>
                            <a:schemeClr val="bg1"/>
                          </a:solidFill>
                          <a:latin typeface="Aptos" panose="020B0004020202020204" pitchFamily="34" charset="0"/>
                        </a:rPr>
                        <a:t>BILLIONS $</a:t>
                      </a:r>
                    </a:p>
                  </a:txBody>
                  <a:tcPr marL="45721" marR="45721" marT="45721" marB="45721" anchor="b">
                    <a:solidFill>
                      <a:schemeClr val="tx2"/>
                    </a:solidFill>
                  </a:tcPr>
                </a:tc>
                <a:extLst>
                  <a:ext uri="{0D108BD9-81ED-4DB2-BD59-A6C34878D82A}">
                    <a16:rowId xmlns:a16="http://schemas.microsoft.com/office/drawing/2014/main" val="153353996"/>
                  </a:ext>
                </a:extLst>
              </a:tr>
              <a:tr h="308188">
                <a:tc>
                  <a:txBody>
                    <a:bodyPr/>
                    <a:lstStyle/>
                    <a:p>
                      <a:pPr lvl="1" algn="l" fontAlgn="b"/>
                      <a:r>
                        <a:rPr lang="en-US" sz="1400" b="0" i="0" u="none" strike="noStrike" dirty="0">
                          <a:solidFill>
                            <a:schemeClr val="tx1">
                              <a:lumMod val="90000"/>
                              <a:lumOff val="10000"/>
                            </a:schemeClr>
                          </a:solidFill>
                          <a:effectLst/>
                          <a:latin typeface="Aptos" panose="020B0004020202020204" pitchFamily="34" charset="0"/>
                        </a:rPr>
                        <a:t>Turkey</a:t>
                      </a:r>
                    </a:p>
                  </a:txBody>
                  <a:tcPr marT="45721" marB="45721" anchor="ctr">
                    <a:lnB w="12700" cap="flat" cmpd="sng" algn="ctr">
                      <a:solidFill>
                        <a:schemeClr val="tx1"/>
                      </a:solidFill>
                      <a:prstDash val="solid"/>
                      <a:round/>
                      <a:headEnd type="none" w="med" len="med"/>
                      <a:tailEnd type="none" w="med" len="med"/>
                    </a:lnB>
                  </a:tcPr>
                </a:tc>
                <a:tc>
                  <a:txBody>
                    <a:bodyPr/>
                    <a:lstStyle/>
                    <a:p>
                      <a:pPr algn="r" fontAlgn="b"/>
                      <a:r>
                        <a:rPr lang="en-US" sz="1400" b="0" u="none" strike="noStrike" dirty="0">
                          <a:solidFill>
                            <a:schemeClr val="tx1">
                              <a:lumMod val="90000"/>
                              <a:lumOff val="10000"/>
                            </a:schemeClr>
                          </a:solidFill>
                          <a:effectLst/>
                          <a:latin typeface="Aptos" panose="020B0004020202020204" pitchFamily="34" charset="0"/>
                        </a:rPr>
                        <a:t>4.4</a:t>
                      </a:r>
                      <a:endParaRPr lang="en-US" sz="1400" b="0" i="0" u="none" strike="noStrike" dirty="0">
                        <a:solidFill>
                          <a:schemeClr val="tx1">
                            <a:lumMod val="90000"/>
                            <a:lumOff val="10000"/>
                          </a:schemeClr>
                        </a:solidFill>
                        <a:effectLst/>
                        <a:latin typeface="Aptos" panose="020B0004020202020204" pitchFamily="34" charset="0"/>
                      </a:endParaRPr>
                    </a:p>
                  </a:txBody>
                  <a:tcPr marL="45721" marR="45721" marT="45721" marB="45721" anchor="ctr">
                    <a:lnB w="127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chemeClr val="tx1">
                            <a:lumMod val="90000"/>
                            <a:lumOff val="10000"/>
                          </a:schemeClr>
                        </a:solidFill>
                        <a:effectLst/>
                        <a:latin typeface="Aptos" panose="020B0004020202020204" pitchFamily="34" charset="0"/>
                      </a:endParaRPr>
                    </a:p>
                  </a:txBody>
                  <a:tcPr marT="45721" marB="45721" anchor="ctr">
                    <a:lnB w="12700" cap="flat" cmpd="sng" algn="ctr">
                      <a:solidFill>
                        <a:schemeClr val="tx1"/>
                      </a:solidFill>
                      <a:prstDash val="solid"/>
                      <a:round/>
                      <a:headEnd type="none" w="med" len="med"/>
                      <a:tailEnd type="none" w="med" len="med"/>
                    </a:lnB>
                  </a:tcPr>
                </a:tc>
                <a:tc>
                  <a:txBody>
                    <a:bodyPr/>
                    <a:lstStyle/>
                    <a:p>
                      <a:pPr lvl="1" algn="l" fontAlgn="b"/>
                      <a:r>
                        <a:rPr lang="en-US" sz="1400" b="0" i="0" u="none" strike="noStrike" dirty="0">
                          <a:solidFill>
                            <a:schemeClr val="tx1">
                              <a:lumMod val="90000"/>
                              <a:lumOff val="10000"/>
                            </a:schemeClr>
                          </a:solidFill>
                          <a:effectLst/>
                          <a:latin typeface="Aptos" panose="020B0004020202020204" pitchFamily="34" charset="0"/>
                        </a:rPr>
                        <a:t>Canada</a:t>
                      </a:r>
                    </a:p>
                  </a:txBody>
                  <a:tcPr marT="45721" marB="45721" anchor="ctr">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chemeClr val="tx1">
                              <a:lumMod val="90000"/>
                              <a:lumOff val="10000"/>
                            </a:schemeClr>
                          </a:solidFill>
                          <a:effectLst/>
                          <a:latin typeface="Aptos" panose="020B0004020202020204" pitchFamily="34" charset="0"/>
                        </a:rPr>
                        <a:t>6.2</a:t>
                      </a:r>
                    </a:p>
                  </a:txBody>
                  <a:tcPr marL="45721" marR="45721" marT="45721" marB="45721"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8575687"/>
                  </a:ext>
                </a:extLst>
              </a:tr>
              <a:tr h="308188">
                <a:tc>
                  <a:txBody>
                    <a:bodyPr/>
                    <a:lstStyle/>
                    <a:p>
                      <a:pPr lvl="1" algn="l" fontAlgn="b"/>
                      <a:r>
                        <a:rPr lang="en-US" sz="1400" b="0" i="0" u="none" strike="noStrike" dirty="0">
                          <a:solidFill>
                            <a:schemeClr val="tx1">
                              <a:lumMod val="90000"/>
                              <a:lumOff val="10000"/>
                            </a:schemeClr>
                          </a:solidFill>
                          <a:effectLst/>
                          <a:latin typeface="Aptos" panose="020B0004020202020204" pitchFamily="34" charset="0"/>
                        </a:rPr>
                        <a:t>Mexico</a:t>
                      </a:r>
                    </a:p>
                  </a:txBody>
                  <a:tcPr marT="45721" marB="4572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chemeClr val="tx1">
                              <a:lumMod val="90000"/>
                              <a:lumOff val="10000"/>
                            </a:schemeClr>
                          </a:solidFill>
                          <a:effectLst/>
                          <a:latin typeface="Aptos" panose="020B0004020202020204" pitchFamily="34" charset="0"/>
                        </a:rPr>
                        <a:t>4.3</a:t>
                      </a:r>
                    </a:p>
                  </a:txBody>
                  <a:tcPr marL="45721" marR="45721" marT="45721" marB="4572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chemeClr val="tx1">
                            <a:lumMod val="90000"/>
                            <a:lumOff val="10000"/>
                          </a:schemeClr>
                        </a:solidFill>
                        <a:effectLst/>
                        <a:latin typeface="Aptos" panose="020B0004020202020204" pitchFamily="34" charset="0"/>
                      </a:endParaRPr>
                    </a:p>
                  </a:txBody>
                  <a:tcPr marT="45721" marB="4572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l" fontAlgn="b"/>
                      <a:r>
                        <a:rPr lang="en-US" sz="1400" b="0" i="0" u="none" strike="noStrike" dirty="0">
                          <a:solidFill>
                            <a:schemeClr val="tx1">
                              <a:lumMod val="90000"/>
                              <a:lumOff val="10000"/>
                            </a:schemeClr>
                          </a:solidFill>
                          <a:effectLst/>
                          <a:latin typeface="Aptos" panose="020B0004020202020204" pitchFamily="34" charset="0"/>
                        </a:rPr>
                        <a:t>China</a:t>
                      </a:r>
                    </a:p>
                  </a:txBody>
                  <a:tcPr marT="45721" marB="4572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chemeClr val="tx1">
                              <a:lumMod val="90000"/>
                              <a:lumOff val="10000"/>
                            </a:schemeClr>
                          </a:solidFill>
                          <a:effectLst/>
                          <a:latin typeface="Aptos" panose="020B0004020202020204" pitchFamily="34" charset="0"/>
                        </a:rPr>
                        <a:t>3.1</a:t>
                      </a:r>
                    </a:p>
                  </a:txBody>
                  <a:tcPr marL="45721" marR="45721" marT="45721" marB="4572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7270943"/>
                  </a:ext>
                </a:extLst>
              </a:tr>
              <a:tr h="308188">
                <a:tc>
                  <a:txBody>
                    <a:bodyPr/>
                    <a:lstStyle/>
                    <a:p>
                      <a:pPr lvl="1" algn="l" fontAlgn="b"/>
                      <a:r>
                        <a:rPr lang="en-US" sz="1400" b="0" i="0" u="none" strike="noStrike" dirty="0">
                          <a:solidFill>
                            <a:schemeClr val="tx1">
                              <a:lumMod val="90000"/>
                              <a:lumOff val="10000"/>
                            </a:schemeClr>
                          </a:solidFill>
                          <a:effectLst/>
                          <a:latin typeface="Aptos" panose="020B0004020202020204" pitchFamily="34" charset="0"/>
                        </a:rPr>
                        <a:t>India</a:t>
                      </a:r>
                    </a:p>
                  </a:txBody>
                  <a:tcPr marT="45721" marB="4572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chemeClr val="tx1">
                              <a:lumMod val="90000"/>
                              <a:lumOff val="10000"/>
                            </a:schemeClr>
                          </a:solidFill>
                          <a:effectLst/>
                          <a:latin typeface="Aptos" panose="020B0004020202020204" pitchFamily="34" charset="0"/>
                        </a:rPr>
                        <a:t>4.3</a:t>
                      </a:r>
                    </a:p>
                  </a:txBody>
                  <a:tcPr marL="45721" marR="45721" marT="45721" marB="4572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chemeClr val="tx1">
                            <a:lumMod val="90000"/>
                            <a:lumOff val="10000"/>
                          </a:schemeClr>
                        </a:solidFill>
                        <a:effectLst/>
                        <a:latin typeface="Aptos" panose="020B0004020202020204" pitchFamily="34" charset="0"/>
                      </a:endParaRPr>
                    </a:p>
                  </a:txBody>
                  <a:tcPr marT="45721" marB="4572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l" fontAlgn="b"/>
                      <a:r>
                        <a:rPr lang="en-US" sz="1400" b="0" i="0" u="none" strike="noStrike" dirty="0">
                          <a:solidFill>
                            <a:schemeClr val="tx1">
                              <a:lumMod val="90000"/>
                              <a:lumOff val="10000"/>
                            </a:schemeClr>
                          </a:solidFill>
                          <a:effectLst/>
                          <a:latin typeface="Aptos" panose="020B0004020202020204" pitchFamily="34" charset="0"/>
                        </a:rPr>
                        <a:t>India</a:t>
                      </a:r>
                    </a:p>
                  </a:txBody>
                  <a:tcPr marT="45721" marB="4572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chemeClr val="tx1">
                              <a:lumMod val="90000"/>
                              <a:lumOff val="10000"/>
                            </a:schemeClr>
                          </a:solidFill>
                          <a:effectLst/>
                          <a:latin typeface="Aptos" panose="020B0004020202020204" pitchFamily="34" charset="0"/>
                        </a:rPr>
                        <a:t>2.3</a:t>
                      </a:r>
                    </a:p>
                  </a:txBody>
                  <a:tcPr marL="45721" marR="45721" marT="45721" marB="4572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7818404"/>
                  </a:ext>
                </a:extLst>
              </a:tr>
              <a:tr h="308188">
                <a:tc>
                  <a:txBody>
                    <a:bodyPr/>
                    <a:lstStyle/>
                    <a:p>
                      <a:pPr lvl="1" algn="l" fontAlgn="b"/>
                      <a:r>
                        <a:rPr lang="en-US" sz="1400" b="0" i="0" u="none" strike="noStrike" dirty="0">
                          <a:solidFill>
                            <a:schemeClr val="tx1">
                              <a:lumMod val="90000"/>
                              <a:lumOff val="10000"/>
                            </a:schemeClr>
                          </a:solidFill>
                          <a:effectLst/>
                          <a:latin typeface="Aptos" panose="020B0004020202020204" pitchFamily="34" charset="0"/>
                        </a:rPr>
                        <a:t>Thailand</a:t>
                      </a:r>
                    </a:p>
                  </a:txBody>
                  <a:tcPr marT="45721" marB="4572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chemeClr val="tx1">
                              <a:lumMod val="90000"/>
                              <a:lumOff val="10000"/>
                            </a:schemeClr>
                          </a:solidFill>
                          <a:effectLst/>
                          <a:latin typeface="Aptos" panose="020B0004020202020204" pitchFamily="34" charset="0"/>
                        </a:rPr>
                        <a:t>2.8</a:t>
                      </a:r>
                    </a:p>
                  </a:txBody>
                  <a:tcPr marL="45721" marR="45721" marT="45721" marB="4572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chemeClr val="tx1">
                            <a:lumMod val="90000"/>
                            <a:lumOff val="10000"/>
                          </a:schemeClr>
                        </a:solidFill>
                        <a:effectLst/>
                        <a:latin typeface="Aptos" panose="020B0004020202020204" pitchFamily="34" charset="0"/>
                      </a:endParaRPr>
                    </a:p>
                  </a:txBody>
                  <a:tcPr marT="45721" marB="4572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l" fontAlgn="b"/>
                      <a:r>
                        <a:rPr lang="en-US" sz="1400" b="0" i="0" u="none" strike="noStrike" dirty="0">
                          <a:solidFill>
                            <a:schemeClr val="tx1">
                              <a:lumMod val="90000"/>
                              <a:lumOff val="10000"/>
                            </a:schemeClr>
                          </a:solidFill>
                          <a:effectLst/>
                          <a:latin typeface="Aptos" panose="020B0004020202020204" pitchFamily="34" charset="0"/>
                        </a:rPr>
                        <a:t>Mexico</a:t>
                      </a:r>
                    </a:p>
                  </a:txBody>
                  <a:tcPr marT="45721" marB="4572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chemeClr val="tx1">
                              <a:lumMod val="90000"/>
                              <a:lumOff val="10000"/>
                            </a:schemeClr>
                          </a:solidFill>
                          <a:effectLst/>
                          <a:latin typeface="Aptos" panose="020B0004020202020204" pitchFamily="34" charset="0"/>
                        </a:rPr>
                        <a:t>2.1</a:t>
                      </a:r>
                    </a:p>
                  </a:txBody>
                  <a:tcPr marL="45721" marR="45721" marT="45721" marB="4572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7963481"/>
                  </a:ext>
                </a:extLst>
              </a:tr>
              <a:tr h="308188">
                <a:tc>
                  <a:txBody>
                    <a:bodyPr/>
                    <a:lstStyle/>
                    <a:p>
                      <a:pPr lvl="1" algn="l" fontAlgn="b"/>
                      <a:r>
                        <a:rPr lang="en-US" sz="1400" b="0" i="0" u="none" strike="noStrike" dirty="0">
                          <a:solidFill>
                            <a:schemeClr val="tx1">
                              <a:lumMod val="90000"/>
                              <a:lumOff val="10000"/>
                            </a:schemeClr>
                          </a:solidFill>
                          <a:effectLst/>
                          <a:latin typeface="Aptos" panose="020B0004020202020204" pitchFamily="34" charset="0"/>
                        </a:rPr>
                        <a:t>Malaysia</a:t>
                      </a:r>
                    </a:p>
                  </a:txBody>
                  <a:tcPr marT="45721" marB="4572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chemeClr val="tx1">
                              <a:lumMod val="90000"/>
                              <a:lumOff val="10000"/>
                            </a:schemeClr>
                          </a:solidFill>
                          <a:effectLst/>
                          <a:latin typeface="Aptos" panose="020B0004020202020204" pitchFamily="34" charset="0"/>
                        </a:rPr>
                        <a:t>2.6</a:t>
                      </a:r>
                    </a:p>
                  </a:txBody>
                  <a:tcPr marL="45721" marR="45721" marT="45721" marB="4572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chemeClr val="tx1">
                            <a:lumMod val="90000"/>
                            <a:lumOff val="10000"/>
                          </a:schemeClr>
                        </a:solidFill>
                        <a:effectLst/>
                        <a:latin typeface="Aptos" panose="020B0004020202020204" pitchFamily="34" charset="0"/>
                      </a:endParaRPr>
                    </a:p>
                  </a:txBody>
                  <a:tcPr marT="45721" marB="4572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l" fontAlgn="b"/>
                      <a:r>
                        <a:rPr lang="en-US" sz="1400" b="0" i="0" u="none" strike="noStrike" dirty="0">
                          <a:solidFill>
                            <a:schemeClr val="tx1">
                              <a:lumMod val="90000"/>
                              <a:lumOff val="10000"/>
                            </a:schemeClr>
                          </a:solidFill>
                          <a:effectLst/>
                          <a:latin typeface="Aptos" panose="020B0004020202020204" pitchFamily="34" charset="0"/>
                        </a:rPr>
                        <a:t>Malaysia</a:t>
                      </a:r>
                    </a:p>
                  </a:txBody>
                  <a:tcPr marT="45721" marB="4572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chemeClr val="tx1">
                              <a:lumMod val="90000"/>
                              <a:lumOff val="10000"/>
                            </a:schemeClr>
                          </a:solidFill>
                          <a:effectLst/>
                          <a:latin typeface="Aptos" panose="020B0004020202020204" pitchFamily="34" charset="0"/>
                        </a:rPr>
                        <a:t>2.1</a:t>
                      </a:r>
                    </a:p>
                  </a:txBody>
                  <a:tcPr marL="45721" marR="45721" marT="45721" marB="4572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013635"/>
                  </a:ext>
                </a:extLst>
              </a:tr>
              <a:tr h="308188">
                <a:tc>
                  <a:txBody>
                    <a:bodyPr/>
                    <a:lstStyle/>
                    <a:p>
                      <a:pPr lvl="1" algn="l" fontAlgn="b"/>
                      <a:r>
                        <a:rPr lang="en-US" sz="1400" b="0" i="0" u="none" strike="noStrike" dirty="0">
                          <a:solidFill>
                            <a:schemeClr val="tx1">
                              <a:lumMod val="90000"/>
                              <a:lumOff val="10000"/>
                            </a:schemeClr>
                          </a:solidFill>
                          <a:effectLst/>
                          <a:latin typeface="Aptos" panose="020B0004020202020204" pitchFamily="34" charset="0"/>
                        </a:rPr>
                        <a:t>Canada</a:t>
                      </a:r>
                    </a:p>
                  </a:txBody>
                  <a:tcPr marT="45721" marB="4572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chemeClr val="tx1">
                              <a:lumMod val="90000"/>
                              <a:lumOff val="10000"/>
                            </a:schemeClr>
                          </a:solidFill>
                          <a:effectLst/>
                          <a:latin typeface="Aptos" panose="020B0004020202020204" pitchFamily="34" charset="0"/>
                        </a:rPr>
                        <a:t>2.1</a:t>
                      </a:r>
                    </a:p>
                  </a:txBody>
                  <a:tcPr marL="45721" marR="45721" marT="45721" marB="4572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chemeClr val="tx1">
                            <a:lumMod val="90000"/>
                            <a:lumOff val="10000"/>
                          </a:schemeClr>
                        </a:solidFill>
                        <a:effectLst/>
                        <a:latin typeface="Aptos" panose="020B0004020202020204" pitchFamily="34" charset="0"/>
                      </a:endParaRPr>
                    </a:p>
                  </a:txBody>
                  <a:tcPr marT="45721" marB="4572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l" fontAlgn="b"/>
                      <a:r>
                        <a:rPr lang="en-US" sz="1400" b="0" i="0" u="none" strike="noStrike" dirty="0">
                          <a:solidFill>
                            <a:schemeClr val="tx1">
                              <a:lumMod val="90000"/>
                              <a:lumOff val="10000"/>
                            </a:schemeClr>
                          </a:solidFill>
                          <a:effectLst/>
                          <a:latin typeface="Aptos" panose="020B0004020202020204" pitchFamily="34" charset="0"/>
                        </a:rPr>
                        <a:t>Thailand</a:t>
                      </a:r>
                    </a:p>
                  </a:txBody>
                  <a:tcPr marT="45721" marB="4572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chemeClr val="tx1">
                              <a:lumMod val="90000"/>
                              <a:lumOff val="10000"/>
                            </a:schemeClr>
                          </a:solidFill>
                          <a:effectLst/>
                          <a:latin typeface="Aptos" panose="020B0004020202020204" pitchFamily="34" charset="0"/>
                        </a:rPr>
                        <a:t>1.8</a:t>
                      </a:r>
                    </a:p>
                  </a:txBody>
                  <a:tcPr marL="45721" marR="45721" marT="45721" marB="4572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710077"/>
                  </a:ext>
                </a:extLst>
              </a:tr>
              <a:tr h="308188">
                <a:tc>
                  <a:txBody>
                    <a:bodyPr/>
                    <a:lstStyle/>
                    <a:p>
                      <a:pPr lvl="1" algn="l" fontAlgn="b"/>
                      <a:r>
                        <a:rPr lang="en-US" sz="1400" b="0" i="0" u="none" strike="noStrike" dirty="0">
                          <a:solidFill>
                            <a:schemeClr val="tx1">
                              <a:lumMod val="90000"/>
                              <a:lumOff val="10000"/>
                            </a:schemeClr>
                          </a:solidFill>
                          <a:effectLst/>
                          <a:latin typeface="Aptos" panose="020B0004020202020204" pitchFamily="34" charset="0"/>
                        </a:rPr>
                        <a:t>Bangladesh</a:t>
                      </a:r>
                    </a:p>
                  </a:txBody>
                  <a:tcPr marT="45721" marB="4572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chemeClr val="tx1">
                              <a:lumMod val="90000"/>
                              <a:lumOff val="10000"/>
                            </a:schemeClr>
                          </a:solidFill>
                          <a:effectLst/>
                          <a:latin typeface="Aptos" panose="020B0004020202020204" pitchFamily="34" charset="0"/>
                        </a:rPr>
                        <a:t>1.9</a:t>
                      </a:r>
                    </a:p>
                  </a:txBody>
                  <a:tcPr marL="45721" marR="45721" marT="45721" marB="4572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chemeClr val="tx1">
                            <a:lumMod val="90000"/>
                            <a:lumOff val="10000"/>
                          </a:schemeClr>
                        </a:solidFill>
                        <a:effectLst/>
                        <a:latin typeface="Aptos" panose="020B0004020202020204" pitchFamily="34" charset="0"/>
                      </a:endParaRPr>
                    </a:p>
                  </a:txBody>
                  <a:tcPr marT="45721" marB="4572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l" fontAlgn="b"/>
                      <a:r>
                        <a:rPr lang="en-US" sz="1400" b="0" i="0" u="none" strike="noStrike" dirty="0">
                          <a:solidFill>
                            <a:schemeClr val="tx1">
                              <a:lumMod val="90000"/>
                              <a:lumOff val="10000"/>
                            </a:schemeClr>
                          </a:solidFill>
                          <a:effectLst/>
                          <a:latin typeface="Aptos" panose="020B0004020202020204" pitchFamily="34" charset="0"/>
                        </a:rPr>
                        <a:t>Turkey</a:t>
                      </a:r>
                    </a:p>
                  </a:txBody>
                  <a:tcPr marT="45721" marB="4572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chemeClr val="tx1">
                              <a:lumMod val="90000"/>
                              <a:lumOff val="10000"/>
                            </a:schemeClr>
                          </a:solidFill>
                          <a:effectLst/>
                          <a:latin typeface="Aptos" panose="020B0004020202020204" pitchFamily="34" charset="0"/>
                        </a:rPr>
                        <a:t>1.7</a:t>
                      </a:r>
                    </a:p>
                  </a:txBody>
                  <a:tcPr marL="45721" marR="45721" marT="45721" marB="4572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0779198"/>
                  </a:ext>
                </a:extLst>
              </a:tr>
              <a:tr h="308188">
                <a:tc>
                  <a:txBody>
                    <a:bodyPr/>
                    <a:lstStyle/>
                    <a:p>
                      <a:pPr lvl="1" algn="l" fontAlgn="b"/>
                      <a:r>
                        <a:rPr lang="en-US" sz="1400" b="0" i="0" u="none" strike="noStrike" dirty="0">
                          <a:solidFill>
                            <a:schemeClr val="tx1">
                              <a:lumMod val="90000"/>
                              <a:lumOff val="10000"/>
                            </a:schemeClr>
                          </a:solidFill>
                          <a:effectLst/>
                          <a:latin typeface="Aptos" panose="020B0004020202020204" pitchFamily="34" charset="0"/>
                        </a:rPr>
                        <a:t>Vietnam</a:t>
                      </a:r>
                    </a:p>
                  </a:txBody>
                  <a:tcPr marT="45721" marB="4572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chemeClr val="tx1">
                              <a:lumMod val="90000"/>
                              <a:lumOff val="10000"/>
                            </a:schemeClr>
                          </a:solidFill>
                          <a:effectLst/>
                          <a:latin typeface="Aptos" panose="020B0004020202020204" pitchFamily="34" charset="0"/>
                        </a:rPr>
                        <a:t>1.8</a:t>
                      </a:r>
                    </a:p>
                  </a:txBody>
                  <a:tcPr marL="45721" marR="45721" marT="45721" marB="4572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chemeClr val="tx1">
                            <a:lumMod val="90000"/>
                            <a:lumOff val="10000"/>
                          </a:schemeClr>
                        </a:solidFill>
                        <a:effectLst/>
                        <a:latin typeface="Aptos" panose="020B0004020202020204" pitchFamily="34" charset="0"/>
                      </a:endParaRPr>
                    </a:p>
                  </a:txBody>
                  <a:tcPr marT="45721" marB="4572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l" fontAlgn="b"/>
                      <a:r>
                        <a:rPr lang="en-US" sz="1400" b="0" i="0" u="none" strike="noStrike" dirty="0">
                          <a:solidFill>
                            <a:schemeClr val="tx1">
                              <a:lumMod val="90000"/>
                              <a:lumOff val="10000"/>
                            </a:schemeClr>
                          </a:solidFill>
                          <a:effectLst/>
                          <a:latin typeface="Aptos" panose="020B0004020202020204" pitchFamily="34" charset="0"/>
                        </a:rPr>
                        <a:t>Italy</a:t>
                      </a:r>
                    </a:p>
                  </a:txBody>
                  <a:tcPr marT="45721" marB="4572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chemeClr val="tx1">
                              <a:lumMod val="90000"/>
                              <a:lumOff val="10000"/>
                            </a:schemeClr>
                          </a:solidFill>
                          <a:effectLst/>
                          <a:latin typeface="Aptos" panose="020B0004020202020204" pitchFamily="34" charset="0"/>
                        </a:rPr>
                        <a:t>1.0</a:t>
                      </a:r>
                    </a:p>
                  </a:txBody>
                  <a:tcPr marL="45721" marR="45721" marT="45721" marB="4572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1944589"/>
                  </a:ext>
                </a:extLst>
              </a:tr>
              <a:tr h="308188">
                <a:tc>
                  <a:txBody>
                    <a:bodyPr/>
                    <a:lstStyle/>
                    <a:p>
                      <a:pPr lvl="1" algn="l" fontAlgn="b"/>
                      <a:r>
                        <a:rPr lang="en-US" sz="1400" b="0" i="0" u="none" strike="noStrike" dirty="0">
                          <a:solidFill>
                            <a:schemeClr val="tx1">
                              <a:lumMod val="90000"/>
                              <a:lumOff val="10000"/>
                            </a:schemeClr>
                          </a:solidFill>
                          <a:effectLst/>
                          <a:latin typeface="Aptos" panose="020B0004020202020204" pitchFamily="34" charset="0"/>
                        </a:rPr>
                        <a:t>Taiwan</a:t>
                      </a:r>
                    </a:p>
                  </a:txBody>
                  <a:tcPr marT="45721" marB="4572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chemeClr val="tx1">
                              <a:lumMod val="90000"/>
                              <a:lumOff val="10000"/>
                            </a:schemeClr>
                          </a:solidFill>
                          <a:effectLst/>
                          <a:latin typeface="Aptos" panose="020B0004020202020204" pitchFamily="34" charset="0"/>
                        </a:rPr>
                        <a:t>1.7</a:t>
                      </a:r>
                    </a:p>
                  </a:txBody>
                  <a:tcPr marL="45721" marR="45721" marT="45721" marB="4572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chemeClr val="tx1">
                            <a:lumMod val="90000"/>
                            <a:lumOff val="10000"/>
                          </a:schemeClr>
                        </a:solidFill>
                        <a:effectLst/>
                        <a:latin typeface="Aptos" panose="020B0004020202020204" pitchFamily="34" charset="0"/>
                      </a:endParaRPr>
                    </a:p>
                  </a:txBody>
                  <a:tcPr marT="45721" marB="4572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l" fontAlgn="b"/>
                      <a:r>
                        <a:rPr lang="en-US" sz="1400" b="0" i="0" u="none" strike="noStrike" dirty="0">
                          <a:solidFill>
                            <a:schemeClr val="tx1">
                              <a:lumMod val="90000"/>
                              <a:lumOff val="10000"/>
                            </a:schemeClr>
                          </a:solidFill>
                          <a:effectLst/>
                          <a:latin typeface="Aptos" panose="020B0004020202020204" pitchFamily="34" charset="0"/>
                        </a:rPr>
                        <a:t>South Korea</a:t>
                      </a:r>
                    </a:p>
                  </a:txBody>
                  <a:tcPr marT="45721" marB="4572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chemeClr val="tx1">
                              <a:lumMod val="90000"/>
                              <a:lumOff val="10000"/>
                            </a:schemeClr>
                          </a:solidFill>
                          <a:effectLst/>
                          <a:latin typeface="Aptos" panose="020B0004020202020204" pitchFamily="34" charset="0"/>
                        </a:rPr>
                        <a:t>1.0</a:t>
                      </a:r>
                    </a:p>
                  </a:txBody>
                  <a:tcPr marL="45721" marR="45721" marT="45721" marB="4572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1969112"/>
                  </a:ext>
                </a:extLst>
              </a:tr>
              <a:tr h="308188">
                <a:tc>
                  <a:txBody>
                    <a:bodyPr/>
                    <a:lstStyle/>
                    <a:p>
                      <a:pPr lvl="1" algn="l" fontAlgn="b"/>
                      <a:r>
                        <a:rPr lang="en-US" sz="1400" b="0" i="0" u="none" strike="noStrike" dirty="0">
                          <a:solidFill>
                            <a:schemeClr val="tx1">
                              <a:lumMod val="90000"/>
                              <a:lumOff val="10000"/>
                            </a:schemeClr>
                          </a:solidFill>
                          <a:effectLst/>
                          <a:latin typeface="Aptos" panose="020B0004020202020204" pitchFamily="34" charset="0"/>
                        </a:rPr>
                        <a:t>South Korea</a:t>
                      </a:r>
                    </a:p>
                  </a:txBody>
                  <a:tcPr marT="45721" marB="4572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chemeClr val="tx1">
                              <a:lumMod val="90000"/>
                              <a:lumOff val="10000"/>
                            </a:schemeClr>
                          </a:solidFill>
                          <a:effectLst/>
                          <a:latin typeface="Aptos" panose="020B0004020202020204" pitchFamily="34" charset="0"/>
                        </a:rPr>
                        <a:t>1.0</a:t>
                      </a:r>
                    </a:p>
                  </a:txBody>
                  <a:tcPr marL="45721" marR="45721" marT="45721" marB="4572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chemeClr val="tx1">
                            <a:lumMod val="90000"/>
                            <a:lumOff val="10000"/>
                          </a:schemeClr>
                        </a:solidFill>
                        <a:effectLst/>
                        <a:latin typeface="Aptos" panose="020B0004020202020204" pitchFamily="34" charset="0"/>
                      </a:endParaRPr>
                    </a:p>
                  </a:txBody>
                  <a:tcPr marT="45721" marB="4572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l" fontAlgn="b"/>
                      <a:r>
                        <a:rPr lang="en-US" sz="1400" b="0" i="0" u="none" strike="noStrike" dirty="0">
                          <a:solidFill>
                            <a:schemeClr val="tx1">
                              <a:lumMod val="90000"/>
                              <a:lumOff val="10000"/>
                            </a:schemeClr>
                          </a:solidFill>
                          <a:effectLst/>
                          <a:latin typeface="Aptos" panose="020B0004020202020204" pitchFamily="34" charset="0"/>
                        </a:rPr>
                        <a:t>Germany</a:t>
                      </a:r>
                    </a:p>
                  </a:txBody>
                  <a:tcPr marT="45721" marB="4572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chemeClr val="tx1">
                              <a:lumMod val="90000"/>
                              <a:lumOff val="10000"/>
                            </a:schemeClr>
                          </a:solidFill>
                          <a:effectLst/>
                          <a:latin typeface="Aptos" panose="020B0004020202020204" pitchFamily="34" charset="0"/>
                        </a:rPr>
                        <a:t>0.7</a:t>
                      </a:r>
                    </a:p>
                  </a:txBody>
                  <a:tcPr marL="45721" marR="45721" marT="45721" marB="4572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9141781"/>
                  </a:ext>
                </a:extLst>
              </a:tr>
              <a:tr h="308188">
                <a:tc>
                  <a:txBody>
                    <a:bodyPr/>
                    <a:lstStyle/>
                    <a:p>
                      <a:pPr lvl="1" algn="l" fontAlgn="b"/>
                      <a:r>
                        <a:rPr lang="en-US" sz="1400" b="0" i="0" u="none" strike="noStrike" dirty="0">
                          <a:solidFill>
                            <a:schemeClr val="tx1">
                              <a:lumMod val="90000"/>
                              <a:lumOff val="10000"/>
                            </a:schemeClr>
                          </a:solidFill>
                          <a:effectLst/>
                          <a:latin typeface="Aptos" panose="020B0004020202020204" pitchFamily="34" charset="0"/>
                        </a:rPr>
                        <a:t>All others</a:t>
                      </a:r>
                    </a:p>
                  </a:txBody>
                  <a:tcPr marT="45721" marB="4572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chemeClr val="tx1">
                              <a:lumMod val="90000"/>
                              <a:lumOff val="10000"/>
                            </a:schemeClr>
                          </a:solidFill>
                          <a:effectLst/>
                          <a:latin typeface="Aptos" panose="020B0004020202020204" pitchFamily="34" charset="0"/>
                        </a:rPr>
                        <a:t>4.8</a:t>
                      </a:r>
                    </a:p>
                  </a:txBody>
                  <a:tcPr marL="45721" marR="45721" marT="45721" marB="4572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chemeClr val="tx1">
                            <a:lumMod val="90000"/>
                            <a:lumOff val="10000"/>
                          </a:schemeClr>
                        </a:solidFill>
                        <a:effectLst/>
                        <a:latin typeface="Aptos" panose="020B0004020202020204" pitchFamily="34" charset="0"/>
                      </a:endParaRPr>
                    </a:p>
                  </a:txBody>
                  <a:tcPr marT="45721" marB="4572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l" fontAlgn="b"/>
                      <a:r>
                        <a:rPr lang="en-US" sz="1400" b="0" i="0" u="none" strike="noStrike" dirty="0">
                          <a:solidFill>
                            <a:schemeClr val="tx1">
                              <a:lumMod val="90000"/>
                              <a:lumOff val="10000"/>
                            </a:schemeClr>
                          </a:solidFill>
                          <a:effectLst/>
                          <a:latin typeface="Aptos" panose="020B0004020202020204" pitchFamily="34" charset="0"/>
                        </a:rPr>
                        <a:t>All others</a:t>
                      </a:r>
                    </a:p>
                  </a:txBody>
                  <a:tcPr marT="45721" marB="4572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chemeClr val="tx1">
                              <a:lumMod val="90000"/>
                              <a:lumOff val="10000"/>
                            </a:schemeClr>
                          </a:solidFill>
                          <a:effectLst/>
                          <a:latin typeface="Aptos" panose="020B0004020202020204" pitchFamily="34" charset="0"/>
                        </a:rPr>
                        <a:t>6.1</a:t>
                      </a:r>
                    </a:p>
                  </a:txBody>
                  <a:tcPr marL="45721" marR="45721" marT="45721" marB="4572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3820255"/>
                  </a:ext>
                </a:extLst>
              </a:tr>
              <a:tr h="308188">
                <a:tc>
                  <a:txBody>
                    <a:bodyPr/>
                    <a:lstStyle/>
                    <a:p>
                      <a:pPr lvl="1" algn="l" fontAlgn="b"/>
                      <a:r>
                        <a:rPr lang="en-US" sz="1400" b="1" u="none" strike="noStrike" dirty="0">
                          <a:solidFill>
                            <a:schemeClr val="tx1">
                              <a:lumMod val="90000"/>
                              <a:lumOff val="10000"/>
                            </a:schemeClr>
                          </a:solidFill>
                          <a:effectLst/>
                          <a:latin typeface="Aptos" panose="020B0004020202020204" pitchFamily="34" charset="0"/>
                        </a:rPr>
                        <a:t>TOTAL</a:t>
                      </a:r>
                      <a:endParaRPr lang="en-US" sz="1400" b="1" i="0" u="none" strike="noStrike" dirty="0">
                        <a:solidFill>
                          <a:schemeClr val="tx1">
                            <a:lumMod val="90000"/>
                            <a:lumOff val="10000"/>
                          </a:schemeClr>
                        </a:solidFill>
                        <a:effectLst/>
                        <a:latin typeface="Aptos" panose="020B0004020202020204" pitchFamily="34" charset="0"/>
                      </a:endParaRPr>
                    </a:p>
                  </a:txBody>
                  <a:tcPr marT="45721" marB="45721" anchor="ctr">
                    <a:lnT w="12700" cap="flat" cmpd="sng" algn="ctr">
                      <a:solidFill>
                        <a:schemeClr val="tx1"/>
                      </a:solidFill>
                      <a:prstDash val="solid"/>
                      <a:round/>
                      <a:headEnd type="none" w="med" len="med"/>
                      <a:tailEnd type="none" w="med" len="med"/>
                    </a:lnT>
                  </a:tcPr>
                </a:tc>
                <a:tc>
                  <a:txBody>
                    <a:bodyPr/>
                    <a:lstStyle/>
                    <a:p>
                      <a:pPr algn="r" fontAlgn="b"/>
                      <a:r>
                        <a:rPr lang="en-US" sz="1400" b="1" i="0" u="none" strike="noStrike" dirty="0">
                          <a:solidFill>
                            <a:schemeClr val="tx1">
                              <a:lumMod val="90000"/>
                              <a:lumOff val="10000"/>
                            </a:schemeClr>
                          </a:solidFill>
                          <a:effectLst/>
                          <a:latin typeface="Aptos" panose="020B0004020202020204" pitchFamily="34" charset="0"/>
                        </a:rPr>
                        <a:t>31.6</a:t>
                      </a:r>
                    </a:p>
                  </a:txBody>
                  <a:tcPr marL="45721" marR="45721" marT="45721" marB="45721" anchor="ctr">
                    <a:lnT w="12700" cap="flat" cmpd="sng" algn="ctr">
                      <a:solidFill>
                        <a:schemeClr val="tx1"/>
                      </a:solidFill>
                      <a:prstDash val="solid"/>
                      <a:round/>
                      <a:headEnd type="none" w="med" len="med"/>
                      <a:tailEnd type="none" w="med" len="med"/>
                    </a:lnT>
                  </a:tcPr>
                </a:tc>
                <a:tc>
                  <a:txBody>
                    <a:bodyPr/>
                    <a:lstStyle/>
                    <a:p>
                      <a:pPr algn="l" fontAlgn="b"/>
                      <a:endParaRPr lang="en-US" sz="1400" b="1" i="0" u="none" strike="noStrike" dirty="0">
                        <a:solidFill>
                          <a:schemeClr val="tx1">
                            <a:lumMod val="90000"/>
                            <a:lumOff val="10000"/>
                          </a:schemeClr>
                        </a:solidFill>
                        <a:effectLst/>
                        <a:latin typeface="Aptos" panose="020B0004020202020204" pitchFamily="34" charset="0"/>
                      </a:endParaRPr>
                    </a:p>
                  </a:txBody>
                  <a:tcPr marT="45721" marB="45721" anchor="ctr">
                    <a:lnT w="12700" cap="flat" cmpd="sng" algn="ctr">
                      <a:solidFill>
                        <a:schemeClr val="tx1"/>
                      </a:solidFill>
                      <a:prstDash val="solid"/>
                      <a:round/>
                      <a:headEnd type="none" w="med" len="med"/>
                      <a:tailEnd type="none" w="med" len="med"/>
                    </a:lnT>
                  </a:tcPr>
                </a:tc>
                <a:tc>
                  <a:txBody>
                    <a:bodyPr/>
                    <a:lstStyle/>
                    <a:p>
                      <a:pPr lvl="1" algn="l" fontAlgn="b"/>
                      <a:r>
                        <a:rPr lang="en-US" sz="1400" b="1" u="none" strike="noStrike" dirty="0">
                          <a:solidFill>
                            <a:schemeClr val="tx1">
                              <a:lumMod val="90000"/>
                              <a:lumOff val="10000"/>
                            </a:schemeClr>
                          </a:solidFill>
                          <a:effectLst/>
                          <a:latin typeface="Aptos" panose="020B0004020202020204" pitchFamily="34" charset="0"/>
                        </a:rPr>
                        <a:t>TOTAL</a:t>
                      </a:r>
                      <a:endParaRPr lang="en-US" sz="1400" b="1" i="0" u="none" strike="noStrike" dirty="0">
                        <a:solidFill>
                          <a:schemeClr val="tx1">
                            <a:lumMod val="90000"/>
                            <a:lumOff val="10000"/>
                          </a:schemeClr>
                        </a:solidFill>
                        <a:effectLst/>
                        <a:latin typeface="Aptos" panose="020B0004020202020204" pitchFamily="34" charset="0"/>
                      </a:endParaRPr>
                    </a:p>
                  </a:txBody>
                  <a:tcPr marT="45721" marB="45721" anchor="ctr">
                    <a:lnT w="12700" cap="flat" cmpd="sng" algn="ctr">
                      <a:solidFill>
                        <a:schemeClr val="tx1"/>
                      </a:solidFill>
                      <a:prstDash val="solid"/>
                      <a:round/>
                      <a:headEnd type="none" w="med" len="med"/>
                      <a:tailEnd type="none" w="med" len="med"/>
                    </a:lnT>
                  </a:tcPr>
                </a:tc>
                <a:tc>
                  <a:txBody>
                    <a:bodyPr/>
                    <a:lstStyle/>
                    <a:p>
                      <a:pPr algn="r" fontAlgn="b"/>
                      <a:r>
                        <a:rPr lang="en-US" sz="1400" b="1" i="0" u="none" strike="noStrike" dirty="0">
                          <a:solidFill>
                            <a:schemeClr val="tx1">
                              <a:lumMod val="90000"/>
                              <a:lumOff val="10000"/>
                            </a:schemeClr>
                          </a:solidFill>
                          <a:effectLst/>
                          <a:latin typeface="Aptos" panose="020B0004020202020204" pitchFamily="34" charset="0"/>
                        </a:rPr>
                        <a:t>28.1</a:t>
                      </a:r>
                    </a:p>
                  </a:txBody>
                  <a:tcPr marL="45721" marR="45721" marT="45721" marB="45721"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25717094"/>
                  </a:ext>
                </a:extLst>
              </a:tr>
            </a:tbl>
          </a:graphicData>
        </a:graphic>
      </p:graphicFrame>
      <p:sp>
        <p:nvSpPr>
          <p:cNvPr id="5" name="Title 1">
            <a:extLst>
              <a:ext uri="{FF2B5EF4-FFF2-40B4-BE49-F238E27FC236}">
                <a16:creationId xmlns:a16="http://schemas.microsoft.com/office/drawing/2014/main" id="{92CEEC2E-527A-0751-0003-5EDC80EB0A1E}"/>
              </a:ext>
            </a:extLst>
          </p:cNvPr>
          <p:cNvSpPr txBox="1">
            <a:spLocks/>
          </p:cNvSpPr>
          <p:nvPr/>
        </p:nvSpPr>
        <p:spPr>
          <a:xfrm>
            <a:off x="243587" y="948266"/>
            <a:ext cx="4566539" cy="1773845"/>
          </a:xfrm>
          <a:prstGeom prst="rect">
            <a:avLst/>
          </a:prstGeom>
        </p:spPr>
        <p:txBody>
          <a:bodyPr vert="horz" lIns="91440" tIns="45721" rIns="91440" bIns="45721" rtlCol="0" anchor="t">
            <a:normAutofit/>
          </a:bodyPr>
          <a:lstStyle>
            <a:lvl1pPr algn="l" defTabSz="914400" rtl="0" eaLnBrk="1" latinLnBrk="0" hangingPunct="1">
              <a:lnSpc>
                <a:spcPct val="90000"/>
              </a:lnSpc>
              <a:spcBef>
                <a:spcPct val="0"/>
              </a:spcBef>
              <a:buNone/>
              <a:defRPr sz="3000" b="0" i="0" kern="1200" baseline="0">
                <a:solidFill>
                  <a:srgbClr val="24366A"/>
                </a:solidFill>
                <a:latin typeface="Century Gothic" panose="020B05020202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592B8A"/>
                </a:solidFill>
                <a:effectLst/>
                <a:uLnTx/>
                <a:uFillTx/>
                <a:latin typeface="Century Gothic" panose="020B0502020202020204" pitchFamily="34" charset="0"/>
                <a:ea typeface="+mj-ea"/>
                <a:cs typeface="+mj-cs"/>
              </a:rPr>
              <a:t>2024 U.S. Recycled Materials Exports:</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592B8A"/>
                </a:solidFill>
                <a:effectLst/>
                <a:uLnTx/>
                <a:uFillTx/>
                <a:latin typeface="Century Gothic" panose="020B0502020202020204" pitchFamily="34" charset="0"/>
                <a:ea typeface="+mj-ea"/>
                <a:cs typeface="+mj-cs"/>
              </a:rPr>
              <a:t>Top 10 Destinations </a:t>
            </a:r>
          </a:p>
        </p:txBody>
      </p:sp>
      <p:sp>
        <p:nvSpPr>
          <p:cNvPr id="2" name="TextBox 4">
            <a:extLst>
              <a:ext uri="{FF2B5EF4-FFF2-40B4-BE49-F238E27FC236}">
                <a16:creationId xmlns:a16="http://schemas.microsoft.com/office/drawing/2014/main" id="{A4A1D50F-B7C3-E64D-0DC2-A807EE90C9B3}"/>
              </a:ext>
            </a:extLst>
          </p:cNvPr>
          <p:cNvSpPr txBox="1">
            <a:spLocks noChangeArrowheads="1"/>
          </p:cNvSpPr>
          <p:nvPr/>
        </p:nvSpPr>
        <p:spPr bwMode="auto">
          <a:xfrm>
            <a:off x="8359140" y="6261260"/>
            <a:ext cx="3221568" cy="276999"/>
          </a:xfrm>
          <a:prstGeom prst="rect">
            <a:avLst/>
          </a:prstGeom>
          <a:solidFill>
            <a:schemeClr val="bg1"/>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23232">
                    <a:lumMod val="90000"/>
                    <a:lumOff val="10000"/>
                  </a:srgbClr>
                </a:solidFill>
                <a:effectLst/>
                <a:uLnTx/>
                <a:uFillTx/>
                <a:latin typeface="Aptos" panose="020B0004020202020204" pitchFamily="34" charset="0"/>
                <a:ea typeface="+mn-ea"/>
                <a:cs typeface="Arial" pitchFamily="34" charset="0"/>
              </a:rPr>
              <a:t>Source: U.S. Census, ReMA analysis</a:t>
            </a:r>
          </a:p>
        </p:txBody>
      </p:sp>
      <p:sp>
        <p:nvSpPr>
          <p:cNvPr id="6" name="Title 1">
            <a:extLst>
              <a:ext uri="{FF2B5EF4-FFF2-40B4-BE49-F238E27FC236}">
                <a16:creationId xmlns:a16="http://schemas.microsoft.com/office/drawing/2014/main" id="{7ABF52D7-5914-B2C3-5E9D-B800BE8EAF7A}"/>
              </a:ext>
            </a:extLst>
          </p:cNvPr>
          <p:cNvSpPr txBox="1">
            <a:spLocks/>
          </p:cNvSpPr>
          <p:nvPr/>
        </p:nvSpPr>
        <p:spPr>
          <a:xfrm>
            <a:off x="1280678" y="2601523"/>
            <a:ext cx="2492356" cy="2397547"/>
          </a:xfrm>
          <a:prstGeom prst="flowChartConnector">
            <a:avLst/>
          </a:prstGeom>
          <a:solidFill>
            <a:schemeClr val="accent1"/>
          </a:solidFill>
          <a:ln>
            <a:noFill/>
          </a:ln>
        </p:spPr>
        <p:txBody>
          <a:bodyPr vert="horz" lIns="0" tIns="0" rIns="0" bIns="0" rtlCol="0" anchor="t">
            <a:noAutofit/>
          </a:bodyPr>
          <a:lstStyle>
            <a:lvl1pPr algn="l" defTabSz="914400" rtl="0" eaLnBrk="1" latinLnBrk="0" hangingPunct="1">
              <a:lnSpc>
                <a:spcPct val="90000"/>
              </a:lnSpc>
              <a:spcBef>
                <a:spcPct val="0"/>
              </a:spcBef>
              <a:buNone/>
              <a:defRPr sz="3000" b="0" i="0" kern="1200" baseline="0">
                <a:solidFill>
                  <a:srgbClr val="24366A"/>
                </a:solidFill>
                <a:latin typeface="Century Gothic" panose="020B05020202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ptos" panose="020B0004020202020204" pitchFamily="34" charset="0"/>
                <a:ea typeface="+mj-ea"/>
                <a:cs typeface="+mj-cs"/>
              </a:rPr>
              <a:t>$28</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ptos" panose="020B0004020202020204" pitchFamily="34" charset="0"/>
                <a:ea typeface="+mj-ea"/>
                <a:cs typeface="+mj-cs"/>
              </a:rPr>
              <a:t>BILLION</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401" b="0" i="0" u="none" strike="noStrike" kern="1200" cap="none" spc="0" normalizeH="0" baseline="0" noProof="0" dirty="0">
                <a:ln>
                  <a:noFill/>
                </a:ln>
                <a:solidFill>
                  <a:srgbClr val="FFFFFF"/>
                </a:solidFill>
                <a:effectLst/>
                <a:uLnTx/>
                <a:uFillTx/>
                <a:latin typeface="Aptos" panose="020B0004020202020204" pitchFamily="34" charset="0"/>
                <a:ea typeface="+mj-ea"/>
                <a:cs typeface="+mj-cs"/>
              </a:rPr>
              <a:t>Total U.S. Recycled Materials Exports</a:t>
            </a:r>
          </a:p>
        </p:txBody>
      </p:sp>
    </p:spTree>
    <p:extLst>
      <p:ext uri="{BB962C8B-B14F-4D97-AF65-F5344CB8AC3E}">
        <p14:creationId xmlns:p14="http://schemas.microsoft.com/office/powerpoint/2010/main" val="363206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A1BBA-8FDB-F44D-2208-E28D00689DAC}"/>
            </a:ext>
          </a:extLst>
        </p:cNvPr>
        <p:cNvGrpSpPr/>
        <p:nvPr/>
      </p:nvGrpSpPr>
      <p:grpSpPr>
        <a:xfrm>
          <a:off x="0" y="0"/>
          <a:ext cx="0" cy="0"/>
          <a:chOff x="0" y="0"/>
          <a:chExt cx="0" cy="0"/>
        </a:xfrm>
      </p:grpSpPr>
      <p:graphicFrame>
        <p:nvGraphicFramePr>
          <p:cNvPr id="2" name="Content Placeholder 5">
            <a:extLst>
              <a:ext uri="{FF2B5EF4-FFF2-40B4-BE49-F238E27FC236}">
                <a16:creationId xmlns:a16="http://schemas.microsoft.com/office/drawing/2014/main" id="{D8CF0D53-FA5F-597F-2BB0-7C0276B814F4}"/>
              </a:ext>
            </a:extLst>
          </p:cNvPr>
          <p:cNvGraphicFramePr>
            <a:graphicFrameLocks noGrp="1"/>
          </p:cNvGraphicFramePr>
          <p:nvPr>
            <p:ph idx="1"/>
          </p:nvPr>
        </p:nvGraphicFramePr>
        <p:xfrm>
          <a:off x="517133" y="1484267"/>
          <a:ext cx="10976059" cy="4716978"/>
        </p:xfrm>
        <a:graphic>
          <a:graphicData uri="http://schemas.openxmlformats.org/drawingml/2006/chart">
            <c:chart xmlns:c="http://schemas.openxmlformats.org/drawingml/2006/chart" xmlns:r="http://schemas.openxmlformats.org/officeDocument/2006/relationships" r:id="rId3"/>
          </a:graphicData>
        </a:graphic>
      </p:graphicFrame>
      <p:sp>
        <p:nvSpPr>
          <p:cNvPr id="25604" name="TextBox 4">
            <a:extLst>
              <a:ext uri="{FF2B5EF4-FFF2-40B4-BE49-F238E27FC236}">
                <a16:creationId xmlns:a16="http://schemas.microsoft.com/office/drawing/2014/main" id="{9691BEBD-D295-CC16-D284-D4A67C1BF79B}"/>
              </a:ext>
            </a:extLst>
          </p:cNvPr>
          <p:cNvSpPr txBox="1">
            <a:spLocks noChangeArrowheads="1"/>
          </p:cNvSpPr>
          <p:nvPr/>
        </p:nvSpPr>
        <p:spPr bwMode="auto">
          <a:xfrm>
            <a:off x="8956955" y="6310311"/>
            <a:ext cx="41910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74747"/>
                </a:solidFill>
                <a:effectLst/>
                <a:uLnTx/>
                <a:uFillTx/>
                <a:latin typeface="Aptos" panose="020B0004020202020204" pitchFamily="34" charset="0"/>
                <a:ea typeface="+mn-ea"/>
                <a:cs typeface="Arial" pitchFamily="34" charset="0"/>
              </a:rPr>
              <a:t>Source: U.S. Census, ReMA Analysis</a:t>
            </a:r>
          </a:p>
        </p:txBody>
      </p:sp>
      <p:sp>
        <p:nvSpPr>
          <p:cNvPr id="4" name="Title 3">
            <a:extLst>
              <a:ext uri="{FF2B5EF4-FFF2-40B4-BE49-F238E27FC236}">
                <a16:creationId xmlns:a16="http://schemas.microsoft.com/office/drawing/2014/main" id="{BE6749B0-B5DB-B38C-D5DA-5C47347A874A}"/>
              </a:ext>
            </a:extLst>
          </p:cNvPr>
          <p:cNvSpPr txBox="1">
            <a:spLocks/>
          </p:cNvSpPr>
          <p:nvPr/>
        </p:nvSpPr>
        <p:spPr>
          <a:xfrm>
            <a:off x="1" y="547690"/>
            <a:ext cx="12010324" cy="369333"/>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1" b="0" i="0" u="none" strike="noStrike" kern="1200" cap="none" spc="0" normalizeH="0" baseline="0" noProof="0" dirty="0">
                <a:ln>
                  <a:noFill/>
                </a:ln>
                <a:solidFill>
                  <a:srgbClr val="FFFFFF"/>
                </a:solidFill>
                <a:effectLst/>
                <a:uLnTx/>
                <a:uFillTx/>
                <a:latin typeface="Aptos" panose="020B0004020202020204" pitchFamily="34" charset="0"/>
                <a:ea typeface="+mj-ea"/>
                <a:cs typeface="Arial" panose="020B0604020202020204" pitchFamily="34" charset="0"/>
              </a:rPr>
              <a:t>THOUSANDS</a:t>
            </a:r>
          </a:p>
        </p:txBody>
      </p:sp>
      <p:sp>
        <p:nvSpPr>
          <p:cNvPr id="5" name="Title 1">
            <a:extLst>
              <a:ext uri="{FF2B5EF4-FFF2-40B4-BE49-F238E27FC236}">
                <a16:creationId xmlns:a16="http://schemas.microsoft.com/office/drawing/2014/main" id="{79733B33-A139-4448-C8BC-D4951278E406}"/>
              </a:ext>
            </a:extLst>
          </p:cNvPr>
          <p:cNvSpPr txBox="1">
            <a:spLocks/>
          </p:cNvSpPr>
          <p:nvPr/>
        </p:nvSpPr>
        <p:spPr>
          <a:xfrm>
            <a:off x="764806" y="547691"/>
            <a:ext cx="11090498" cy="936578"/>
          </a:xfrm>
          <a:prstGeom prst="rect">
            <a:avLst/>
          </a:prstGeom>
        </p:spPr>
        <p:txBody>
          <a:bodyPr vert="horz" lIns="91440" tIns="45721" rIns="91440" bIns="45721" rtlCol="0" anchor="t">
            <a:normAutofit lnSpcReduction="10000"/>
          </a:bodyPr>
          <a:lstStyle>
            <a:lvl1pPr algn="l" defTabSz="914400" rtl="0" eaLnBrk="1" latinLnBrk="0" hangingPunct="1">
              <a:lnSpc>
                <a:spcPct val="90000"/>
              </a:lnSpc>
              <a:spcBef>
                <a:spcPct val="0"/>
              </a:spcBef>
              <a:buNone/>
              <a:defRPr sz="3000" b="0" i="0" kern="1200" baseline="0">
                <a:solidFill>
                  <a:srgbClr val="24366A"/>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2"/>
                </a:solidFill>
                <a:effectLst/>
                <a:uLnTx/>
                <a:uFillTx/>
                <a:latin typeface="Century Gothic" panose="020B0502020202020204" pitchFamily="34" charset="0"/>
                <a:ea typeface="+mj-ea"/>
                <a:cs typeface="+mj-cs"/>
              </a:rPr>
              <a:t>U.S. Exports of All Recycled Materials to WORLD</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2"/>
                </a:solidFill>
                <a:effectLst/>
                <a:uLnTx/>
                <a:uFillTx/>
                <a:latin typeface="Century Gothic" panose="020B0502020202020204" pitchFamily="34" charset="0"/>
                <a:ea typeface="+mj-ea"/>
                <a:cs typeface="+mj-cs"/>
              </a:rPr>
              <a:t>1989-2024</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323232">
                    <a:lumMod val="90000"/>
                    <a:lumOff val="10000"/>
                  </a:srgbClr>
                </a:solidFill>
                <a:effectLst/>
                <a:uLnTx/>
                <a:uFillTx/>
                <a:latin typeface="Century Gothic" panose="020B0502020202020204" pitchFamily="34" charset="0"/>
                <a:ea typeface="+mj-ea"/>
                <a:cs typeface="+mj-cs"/>
              </a:rPr>
              <a:t>Millions metric tons</a:t>
            </a:r>
          </a:p>
        </p:txBody>
      </p:sp>
      <p:grpSp>
        <p:nvGrpSpPr>
          <p:cNvPr id="30" name="Group 29">
            <a:extLst>
              <a:ext uri="{FF2B5EF4-FFF2-40B4-BE49-F238E27FC236}">
                <a16:creationId xmlns:a16="http://schemas.microsoft.com/office/drawing/2014/main" id="{C619657A-9750-9664-CE99-FE39CB503866}"/>
              </a:ext>
            </a:extLst>
          </p:cNvPr>
          <p:cNvGrpSpPr/>
          <p:nvPr/>
        </p:nvGrpSpPr>
        <p:grpSpPr>
          <a:xfrm>
            <a:off x="1325481" y="1484269"/>
            <a:ext cx="9913778" cy="2413022"/>
            <a:chOff x="1325480" y="1484267"/>
            <a:chExt cx="9913777" cy="2413023"/>
          </a:xfrm>
        </p:grpSpPr>
        <p:grpSp>
          <p:nvGrpSpPr>
            <p:cNvPr id="6" name="Group 5">
              <a:extLst>
                <a:ext uri="{FF2B5EF4-FFF2-40B4-BE49-F238E27FC236}">
                  <a16:creationId xmlns:a16="http://schemas.microsoft.com/office/drawing/2014/main" id="{4BDC59D2-70FD-DEF8-C7BC-A588AB4C8B59}"/>
                </a:ext>
              </a:extLst>
            </p:cNvPr>
            <p:cNvGrpSpPr/>
            <p:nvPr/>
          </p:nvGrpSpPr>
          <p:grpSpPr>
            <a:xfrm>
              <a:off x="1325480" y="3014823"/>
              <a:ext cx="1452680" cy="461470"/>
              <a:chOff x="1278622" y="4685502"/>
              <a:chExt cx="1452680" cy="857914"/>
            </a:xfrm>
          </p:grpSpPr>
          <p:sp>
            <p:nvSpPr>
              <p:cNvPr id="8" name="Title 1">
                <a:extLst>
                  <a:ext uri="{FF2B5EF4-FFF2-40B4-BE49-F238E27FC236}">
                    <a16:creationId xmlns:a16="http://schemas.microsoft.com/office/drawing/2014/main" id="{5AF74624-3274-716C-1B9E-6EE30D1EEB85}"/>
                  </a:ext>
                </a:extLst>
              </p:cNvPr>
              <p:cNvSpPr txBox="1">
                <a:spLocks/>
              </p:cNvSpPr>
              <p:nvPr/>
            </p:nvSpPr>
            <p:spPr>
              <a:xfrm>
                <a:off x="1404583" y="4685502"/>
                <a:ext cx="1200757" cy="464144"/>
              </a:xfrm>
              <a:prstGeom prst="rect">
                <a:avLst/>
              </a:prstGeom>
              <a:solidFill>
                <a:schemeClr val="bg1"/>
              </a:solidFill>
              <a:ln>
                <a:noFill/>
              </a:ln>
            </p:spPr>
            <p:txBody>
              <a:bodyPr vert="horz" lIns="0" tIns="0" rIns="0" bIns="0" rtlCol="0" anchor="t">
                <a:noAutofit/>
              </a:bodyPr>
              <a:lstStyle>
                <a:lvl1pPr algn="l" defTabSz="914400" rtl="0" eaLnBrk="1" latinLnBrk="0" hangingPunct="1">
                  <a:lnSpc>
                    <a:spcPct val="90000"/>
                  </a:lnSpc>
                  <a:spcBef>
                    <a:spcPct val="0"/>
                  </a:spcBef>
                  <a:buNone/>
                  <a:defRPr sz="3000" b="0" i="0" kern="1200" baseline="0">
                    <a:solidFill>
                      <a:srgbClr val="24366A"/>
                    </a:solidFill>
                    <a:latin typeface="Century Gothic" panose="020B05020202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401" b="1" i="0" u="none" strike="noStrike" kern="1200" cap="none" spc="0" normalizeH="0" baseline="0" noProof="0" dirty="0">
                    <a:ln>
                      <a:noFill/>
                    </a:ln>
                    <a:solidFill>
                      <a:srgbClr val="323232">
                        <a:lumMod val="75000"/>
                        <a:lumOff val="25000"/>
                      </a:srgbClr>
                    </a:solidFill>
                    <a:effectLst/>
                    <a:uLnTx/>
                    <a:uFillTx/>
                    <a:latin typeface="Aptos" panose="020B0004020202020204" pitchFamily="34" charset="0"/>
                    <a:ea typeface="+mj-ea"/>
                    <a:cs typeface="+mj-cs"/>
                  </a:rPr>
                  <a:t>1989 – 1994:</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401" b="0" i="0" u="none" strike="noStrike" kern="1200" cap="none" spc="0" normalizeH="0" baseline="0" noProof="0" dirty="0">
                    <a:ln>
                      <a:noFill/>
                    </a:ln>
                    <a:solidFill>
                      <a:srgbClr val="323232">
                        <a:lumMod val="75000"/>
                        <a:lumOff val="25000"/>
                      </a:srgbClr>
                    </a:solidFill>
                    <a:effectLst/>
                    <a:uLnTx/>
                    <a:uFillTx/>
                    <a:latin typeface="Aptos" panose="020B0004020202020204" pitchFamily="34" charset="0"/>
                    <a:ea typeface="+mj-ea"/>
                    <a:cs typeface="+mj-cs"/>
                  </a:rPr>
                  <a:t>111 million mt</a:t>
                </a:r>
              </a:p>
            </p:txBody>
          </p:sp>
          <p:sp>
            <p:nvSpPr>
              <p:cNvPr id="3" name="Left Bracket 2">
                <a:extLst>
                  <a:ext uri="{FF2B5EF4-FFF2-40B4-BE49-F238E27FC236}">
                    <a16:creationId xmlns:a16="http://schemas.microsoft.com/office/drawing/2014/main" id="{54573B4C-18E8-7E99-4830-4D3F19F8E4ED}"/>
                  </a:ext>
                </a:extLst>
              </p:cNvPr>
              <p:cNvSpPr/>
              <p:nvPr/>
            </p:nvSpPr>
            <p:spPr>
              <a:xfrm rot="5400000">
                <a:off x="1962796" y="4774910"/>
                <a:ext cx="84332" cy="1452680"/>
              </a:xfrm>
              <a:prstGeom prst="leftBracket">
                <a:avLst/>
              </a:prstGeom>
              <a:ln w="19050" cap="sq" cmpd="sng" algn="ctr">
                <a:solidFill>
                  <a:schemeClr val="bg2">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dirty="0">
                  <a:ln>
                    <a:noFill/>
                  </a:ln>
                  <a:solidFill>
                    <a:srgbClr val="323232"/>
                  </a:solidFill>
                  <a:effectLst/>
                  <a:uLnTx/>
                  <a:uFillTx/>
                  <a:latin typeface="Verdana"/>
                  <a:ea typeface="+mn-ea"/>
                  <a:cs typeface="+mn-cs"/>
                </a:endParaRPr>
              </a:p>
            </p:txBody>
          </p:sp>
        </p:grpSp>
        <p:grpSp>
          <p:nvGrpSpPr>
            <p:cNvPr id="7" name="Group 6">
              <a:extLst>
                <a:ext uri="{FF2B5EF4-FFF2-40B4-BE49-F238E27FC236}">
                  <a16:creationId xmlns:a16="http://schemas.microsoft.com/office/drawing/2014/main" id="{34A4ECE7-A541-092C-65E6-E4FE27596D13}"/>
                </a:ext>
              </a:extLst>
            </p:cNvPr>
            <p:cNvGrpSpPr/>
            <p:nvPr/>
          </p:nvGrpSpPr>
          <p:grpSpPr>
            <a:xfrm>
              <a:off x="3014311" y="3429000"/>
              <a:ext cx="1452680" cy="468290"/>
              <a:chOff x="1297893" y="5821316"/>
              <a:chExt cx="1452680" cy="870593"/>
            </a:xfrm>
          </p:grpSpPr>
          <p:sp>
            <p:nvSpPr>
              <p:cNvPr id="9" name="Title 1">
                <a:extLst>
                  <a:ext uri="{FF2B5EF4-FFF2-40B4-BE49-F238E27FC236}">
                    <a16:creationId xmlns:a16="http://schemas.microsoft.com/office/drawing/2014/main" id="{A6162587-3CA7-D55E-2973-7E2220AE3C2E}"/>
                  </a:ext>
                </a:extLst>
              </p:cNvPr>
              <p:cNvSpPr txBox="1">
                <a:spLocks/>
              </p:cNvSpPr>
              <p:nvPr/>
            </p:nvSpPr>
            <p:spPr>
              <a:xfrm>
                <a:off x="1423854" y="5821316"/>
                <a:ext cx="1200757" cy="464144"/>
              </a:xfrm>
              <a:prstGeom prst="rect">
                <a:avLst/>
              </a:prstGeom>
              <a:solidFill>
                <a:schemeClr val="bg1"/>
              </a:solidFill>
              <a:ln>
                <a:noFill/>
              </a:ln>
            </p:spPr>
            <p:txBody>
              <a:bodyPr vert="horz" lIns="0" tIns="0" rIns="0" bIns="0" rtlCol="0" anchor="t">
                <a:noAutofit/>
              </a:bodyPr>
              <a:lstStyle>
                <a:lvl1pPr algn="l" defTabSz="914400" rtl="0" eaLnBrk="1" latinLnBrk="0" hangingPunct="1">
                  <a:lnSpc>
                    <a:spcPct val="90000"/>
                  </a:lnSpc>
                  <a:spcBef>
                    <a:spcPct val="0"/>
                  </a:spcBef>
                  <a:buNone/>
                  <a:defRPr sz="3000" b="0" i="0" kern="1200" baseline="0">
                    <a:solidFill>
                      <a:srgbClr val="24366A"/>
                    </a:solidFill>
                    <a:latin typeface="Century Gothic" panose="020B05020202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401" b="1" i="0" u="none" strike="noStrike" kern="1200" cap="none" spc="0" normalizeH="0" baseline="0" noProof="0" dirty="0">
                    <a:ln>
                      <a:noFill/>
                    </a:ln>
                    <a:solidFill>
                      <a:srgbClr val="323232">
                        <a:lumMod val="75000"/>
                        <a:lumOff val="25000"/>
                      </a:srgbClr>
                    </a:solidFill>
                    <a:effectLst/>
                    <a:uLnTx/>
                    <a:uFillTx/>
                    <a:latin typeface="Aptos" panose="020B0004020202020204" pitchFamily="34" charset="0"/>
                    <a:ea typeface="+mj-ea"/>
                    <a:cs typeface="+mj-cs"/>
                  </a:rPr>
                  <a:t>1995 – 2000:</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401" b="0" i="0" u="none" strike="noStrike" kern="1200" cap="none" spc="0" normalizeH="0" baseline="0" noProof="0" dirty="0">
                    <a:ln>
                      <a:noFill/>
                    </a:ln>
                    <a:solidFill>
                      <a:srgbClr val="323232">
                        <a:lumMod val="75000"/>
                        <a:lumOff val="25000"/>
                      </a:srgbClr>
                    </a:solidFill>
                    <a:effectLst/>
                    <a:uLnTx/>
                    <a:uFillTx/>
                    <a:latin typeface="Aptos" panose="020B0004020202020204" pitchFamily="34" charset="0"/>
                    <a:ea typeface="+mj-ea"/>
                    <a:cs typeface="+mj-cs"/>
                  </a:rPr>
                  <a:t>99 million mt</a:t>
                </a:r>
              </a:p>
            </p:txBody>
          </p:sp>
          <p:sp>
            <p:nvSpPr>
              <p:cNvPr id="16" name="Left Bracket 15">
                <a:extLst>
                  <a:ext uri="{FF2B5EF4-FFF2-40B4-BE49-F238E27FC236}">
                    <a16:creationId xmlns:a16="http://schemas.microsoft.com/office/drawing/2014/main" id="{93B89BA6-3015-DDE3-8F55-5BF665DD7841}"/>
                  </a:ext>
                </a:extLst>
              </p:cNvPr>
              <p:cNvSpPr/>
              <p:nvPr/>
            </p:nvSpPr>
            <p:spPr>
              <a:xfrm rot="5400000">
                <a:off x="1982067" y="5923403"/>
                <a:ext cx="84332" cy="1452680"/>
              </a:xfrm>
              <a:prstGeom prst="leftBracket">
                <a:avLst/>
              </a:prstGeom>
              <a:ln w="19050" cap="sq" cmpd="sng" algn="ctr">
                <a:solidFill>
                  <a:schemeClr val="bg2">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dirty="0">
                  <a:ln>
                    <a:noFill/>
                  </a:ln>
                  <a:solidFill>
                    <a:srgbClr val="323232"/>
                  </a:solidFill>
                  <a:effectLst/>
                  <a:uLnTx/>
                  <a:uFillTx/>
                  <a:latin typeface="Verdana"/>
                  <a:ea typeface="+mn-ea"/>
                  <a:cs typeface="+mn-cs"/>
                </a:endParaRPr>
              </a:p>
            </p:txBody>
          </p:sp>
        </p:grpSp>
        <p:grpSp>
          <p:nvGrpSpPr>
            <p:cNvPr id="17" name="Group 16">
              <a:extLst>
                <a:ext uri="{FF2B5EF4-FFF2-40B4-BE49-F238E27FC236}">
                  <a16:creationId xmlns:a16="http://schemas.microsoft.com/office/drawing/2014/main" id="{2A810872-A055-0361-4473-70798965DFCE}"/>
                </a:ext>
              </a:extLst>
            </p:cNvPr>
            <p:cNvGrpSpPr/>
            <p:nvPr/>
          </p:nvGrpSpPr>
          <p:grpSpPr>
            <a:xfrm>
              <a:off x="4667903" y="2561008"/>
              <a:ext cx="1452680" cy="453815"/>
              <a:chOff x="1249828" y="5875867"/>
              <a:chExt cx="1452680" cy="843683"/>
            </a:xfrm>
          </p:grpSpPr>
          <p:sp>
            <p:nvSpPr>
              <p:cNvPr id="18" name="Title 1">
                <a:extLst>
                  <a:ext uri="{FF2B5EF4-FFF2-40B4-BE49-F238E27FC236}">
                    <a16:creationId xmlns:a16="http://schemas.microsoft.com/office/drawing/2014/main" id="{69518E90-E387-B25B-343D-7B943DE214F6}"/>
                  </a:ext>
                </a:extLst>
              </p:cNvPr>
              <p:cNvSpPr txBox="1">
                <a:spLocks/>
              </p:cNvSpPr>
              <p:nvPr/>
            </p:nvSpPr>
            <p:spPr>
              <a:xfrm>
                <a:off x="1391758" y="5875867"/>
                <a:ext cx="1200757" cy="464144"/>
              </a:xfrm>
              <a:prstGeom prst="rect">
                <a:avLst/>
              </a:prstGeom>
              <a:solidFill>
                <a:schemeClr val="bg1"/>
              </a:solidFill>
              <a:ln>
                <a:noFill/>
              </a:ln>
            </p:spPr>
            <p:txBody>
              <a:bodyPr vert="horz" lIns="0" tIns="0" rIns="0" bIns="0" rtlCol="0" anchor="t">
                <a:noAutofit/>
              </a:bodyPr>
              <a:lstStyle>
                <a:lvl1pPr algn="l" defTabSz="914400" rtl="0" eaLnBrk="1" latinLnBrk="0" hangingPunct="1">
                  <a:lnSpc>
                    <a:spcPct val="90000"/>
                  </a:lnSpc>
                  <a:spcBef>
                    <a:spcPct val="0"/>
                  </a:spcBef>
                  <a:buNone/>
                  <a:defRPr sz="3000" b="0" i="0" kern="1200" baseline="0">
                    <a:solidFill>
                      <a:srgbClr val="24366A"/>
                    </a:solidFill>
                    <a:latin typeface="Century Gothic" panose="020B05020202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401" b="1" i="0" u="none" strike="noStrike" kern="1200" cap="none" spc="0" normalizeH="0" baseline="0" noProof="0" dirty="0">
                    <a:ln>
                      <a:noFill/>
                    </a:ln>
                    <a:solidFill>
                      <a:srgbClr val="323232">
                        <a:lumMod val="75000"/>
                        <a:lumOff val="25000"/>
                      </a:srgbClr>
                    </a:solidFill>
                    <a:effectLst/>
                    <a:uLnTx/>
                    <a:uFillTx/>
                    <a:latin typeface="Aptos" panose="020B0004020202020204" pitchFamily="34" charset="0"/>
                    <a:ea typeface="+mj-ea"/>
                    <a:cs typeface="+mj-cs"/>
                  </a:rPr>
                  <a:t>2001 – 2006:</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401" b="0" i="0" u="none" strike="noStrike" kern="1200" cap="none" spc="0" normalizeH="0" baseline="0" noProof="0" dirty="0">
                    <a:ln>
                      <a:noFill/>
                    </a:ln>
                    <a:solidFill>
                      <a:srgbClr val="323232">
                        <a:lumMod val="75000"/>
                        <a:lumOff val="25000"/>
                      </a:srgbClr>
                    </a:solidFill>
                    <a:effectLst/>
                    <a:uLnTx/>
                    <a:uFillTx/>
                    <a:latin typeface="Aptos" panose="020B0004020202020204" pitchFamily="34" charset="0"/>
                    <a:ea typeface="+mj-ea"/>
                    <a:cs typeface="+mj-cs"/>
                  </a:rPr>
                  <a:t>156 million mt</a:t>
                </a:r>
              </a:p>
            </p:txBody>
          </p:sp>
          <p:sp>
            <p:nvSpPr>
              <p:cNvPr id="19" name="Left Bracket 18">
                <a:extLst>
                  <a:ext uri="{FF2B5EF4-FFF2-40B4-BE49-F238E27FC236}">
                    <a16:creationId xmlns:a16="http://schemas.microsoft.com/office/drawing/2014/main" id="{2466BA97-7DBD-EF75-3C1D-D7FAEE8D5C47}"/>
                  </a:ext>
                </a:extLst>
              </p:cNvPr>
              <p:cNvSpPr/>
              <p:nvPr/>
            </p:nvSpPr>
            <p:spPr>
              <a:xfrm rot="5400000">
                <a:off x="1934002" y="5951044"/>
                <a:ext cx="84332" cy="1452680"/>
              </a:xfrm>
              <a:prstGeom prst="leftBracket">
                <a:avLst/>
              </a:prstGeom>
              <a:ln w="19050" cap="sq" cmpd="sng" algn="ctr">
                <a:solidFill>
                  <a:schemeClr val="bg2">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dirty="0">
                  <a:ln>
                    <a:noFill/>
                  </a:ln>
                  <a:solidFill>
                    <a:srgbClr val="323232"/>
                  </a:solidFill>
                  <a:effectLst/>
                  <a:uLnTx/>
                  <a:uFillTx/>
                  <a:latin typeface="Verdana"/>
                  <a:ea typeface="+mn-ea"/>
                  <a:cs typeface="+mn-cs"/>
                </a:endParaRPr>
              </a:p>
            </p:txBody>
          </p:sp>
        </p:grpSp>
        <p:grpSp>
          <p:nvGrpSpPr>
            <p:cNvPr id="20" name="Group 19">
              <a:extLst>
                <a:ext uri="{FF2B5EF4-FFF2-40B4-BE49-F238E27FC236}">
                  <a16:creationId xmlns:a16="http://schemas.microsoft.com/office/drawing/2014/main" id="{EF84152F-3308-017F-9801-004DFAE19EE7}"/>
                </a:ext>
              </a:extLst>
            </p:cNvPr>
            <p:cNvGrpSpPr/>
            <p:nvPr/>
          </p:nvGrpSpPr>
          <p:grpSpPr>
            <a:xfrm>
              <a:off x="6360040" y="1484267"/>
              <a:ext cx="1452680" cy="473582"/>
              <a:chOff x="1249766" y="5020835"/>
              <a:chExt cx="1452680" cy="880432"/>
            </a:xfrm>
          </p:grpSpPr>
          <p:sp>
            <p:nvSpPr>
              <p:cNvPr id="21" name="Title 1">
                <a:extLst>
                  <a:ext uri="{FF2B5EF4-FFF2-40B4-BE49-F238E27FC236}">
                    <a16:creationId xmlns:a16="http://schemas.microsoft.com/office/drawing/2014/main" id="{5DC7F9E5-A96A-4B10-EB9D-D7FF373992B6}"/>
                  </a:ext>
                </a:extLst>
              </p:cNvPr>
              <p:cNvSpPr txBox="1">
                <a:spLocks/>
              </p:cNvSpPr>
              <p:nvPr/>
            </p:nvSpPr>
            <p:spPr>
              <a:xfrm>
                <a:off x="1399791" y="5020835"/>
                <a:ext cx="1200757" cy="464144"/>
              </a:xfrm>
              <a:prstGeom prst="rect">
                <a:avLst/>
              </a:prstGeom>
              <a:solidFill>
                <a:schemeClr val="bg1"/>
              </a:solidFill>
              <a:ln>
                <a:noFill/>
              </a:ln>
            </p:spPr>
            <p:txBody>
              <a:bodyPr vert="horz" lIns="0" tIns="0" rIns="0" bIns="0" rtlCol="0" anchor="t">
                <a:noAutofit/>
              </a:bodyPr>
              <a:lstStyle>
                <a:lvl1pPr algn="l" defTabSz="914400" rtl="0" eaLnBrk="1" latinLnBrk="0" hangingPunct="1">
                  <a:lnSpc>
                    <a:spcPct val="90000"/>
                  </a:lnSpc>
                  <a:spcBef>
                    <a:spcPct val="0"/>
                  </a:spcBef>
                  <a:buNone/>
                  <a:defRPr sz="3000" b="0" i="0" kern="1200" baseline="0">
                    <a:solidFill>
                      <a:srgbClr val="24366A"/>
                    </a:solidFill>
                    <a:latin typeface="Century Gothic" panose="020B05020202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401" b="1" i="0" u="none" strike="noStrike" kern="1200" cap="none" spc="0" normalizeH="0" baseline="0" noProof="0" dirty="0">
                    <a:ln>
                      <a:noFill/>
                    </a:ln>
                    <a:solidFill>
                      <a:srgbClr val="323232">
                        <a:lumMod val="75000"/>
                        <a:lumOff val="25000"/>
                      </a:srgbClr>
                    </a:solidFill>
                    <a:effectLst/>
                    <a:uLnTx/>
                    <a:uFillTx/>
                    <a:latin typeface="Aptos" panose="020B0004020202020204" pitchFamily="34" charset="0"/>
                    <a:ea typeface="+mj-ea"/>
                    <a:cs typeface="+mj-cs"/>
                  </a:rPr>
                  <a:t>2007 – 2012</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401" b="0" i="0" u="none" strike="noStrike" kern="1200" cap="none" spc="0" normalizeH="0" baseline="0" noProof="0" dirty="0">
                    <a:ln>
                      <a:noFill/>
                    </a:ln>
                    <a:solidFill>
                      <a:srgbClr val="323232">
                        <a:lumMod val="75000"/>
                        <a:lumOff val="25000"/>
                      </a:srgbClr>
                    </a:solidFill>
                    <a:effectLst/>
                    <a:uLnTx/>
                    <a:uFillTx/>
                    <a:latin typeface="Aptos" panose="020B0004020202020204" pitchFamily="34" charset="0"/>
                    <a:ea typeface="+mj-ea"/>
                    <a:cs typeface="+mj-cs"/>
                  </a:rPr>
                  <a:t>274 million mt</a:t>
                </a:r>
              </a:p>
            </p:txBody>
          </p:sp>
          <p:sp>
            <p:nvSpPr>
              <p:cNvPr id="22" name="Left Bracket 21">
                <a:extLst>
                  <a:ext uri="{FF2B5EF4-FFF2-40B4-BE49-F238E27FC236}">
                    <a16:creationId xmlns:a16="http://schemas.microsoft.com/office/drawing/2014/main" id="{CAEC8C15-3829-2292-3245-9765C6F055F9}"/>
                  </a:ext>
                </a:extLst>
              </p:cNvPr>
              <p:cNvSpPr/>
              <p:nvPr/>
            </p:nvSpPr>
            <p:spPr>
              <a:xfrm rot="5400000">
                <a:off x="1933940" y="5132761"/>
                <a:ext cx="84332" cy="1452680"/>
              </a:xfrm>
              <a:prstGeom prst="leftBracket">
                <a:avLst/>
              </a:prstGeom>
              <a:ln w="19050" cap="sq" cmpd="sng" algn="ctr">
                <a:solidFill>
                  <a:schemeClr val="bg2">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dirty="0">
                  <a:ln>
                    <a:noFill/>
                  </a:ln>
                  <a:solidFill>
                    <a:srgbClr val="323232"/>
                  </a:solidFill>
                  <a:effectLst/>
                  <a:uLnTx/>
                  <a:uFillTx/>
                  <a:latin typeface="Verdana"/>
                  <a:ea typeface="+mn-ea"/>
                  <a:cs typeface="+mn-cs"/>
                </a:endParaRPr>
              </a:p>
            </p:txBody>
          </p:sp>
        </p:grpSp>
        <p:grpSp>
          <p:nvGrpSpPr>
            <p:cNvPr id="23" name="Group 22">
              <a:extLst>
                <a:ext uri="{FF2B5EF4-FFF2-40B4-BE49-F238E27FC236}">
                  <a16:creationId xmlns:a16="http://schemas.microsoft.com/office/drawing/2014/main" id="{B6A8AD34-D974-4B0F-4964-69DFF8067BC6}"/>
                </a:ext>
              </a:extLst>
            </p:cNvPr>
            <p:cNvGrpSpPr/>
            <p:nvPr/>
          </p:nvGrpSpPr>
          <p:grpSpPr>
            <a:xfrm>
              <a:off x="8096998" y="1979317"/>
              <a:ext cx="1452680" cy="485317"/>
              <a:chOff x="1273829" y="5446898"/>
              <a:chExt cx="1452680" cy="902248"/>
            </a:xfrm>
          </p:grpSpPr>
          <p:sp>
            <p:nvSpPr>
              <p:cNvPr id="24" name="Title 1">
                <a:extLst>
                  <a:ext uri="{FF2B5EF4-FFF2-40B4-BE49-F238E27FC236}">
                    <a16:creationId xmlns:a16="http://schemas.microsoft.com/office/drawing/2014/main" id="{FCDD9D57-D76D-C4F6-FD4A-C41289D0A2C9}"/>
                  </a:ext>
                </a:extLst>
              </p:cNvPr>
              <p:cNvSpPr txBox="1">
                <a:spLocks/>
              </p:cNvSpPr>
              <p:nvPr/>
            </p:nvSpPr>
            <p:spPr>
              <a:xfrm>
                <a:off x="1407372" y="5446898"/>
                <a:ext cx="1200757" cy="464146"/>
              </a:xfrm>
              <a:prstGeom prst="rect">
                <a:avLst/>
              </a:prstGeom>
              <a:solidFill>
                <a:schemeClr val="bg1"/>
              </a:solidFill>
              <a:ln>
                <a:noFill/>
              </a:ln>
            </p:spPr>
            <p:txBody>
              <a:bodyPr vert="horz" lIns="0" tIns="0" rIns="0" bIns="0" rtlCol="0" anchor="t">
                <a:noAutofit/>
              </a:bodyPr>
              <a:lstStyle>
                <a:lvl1pPr algn="l" defTabSz="914400" rtl="0" eaLnBrk="1" latinLnBrk="0" hangingPunct="1">
                  <a:lnSpc>
                    <a:spcPct val="90000"/>
                  </a:lnSpc>
                  <a:spcBef>
                    <a:spcPct val="0"/>
                  </a:spcBef>
                  <a:buNone/>
                  <a:defRPr sz="3000" b="0" i="0" kern="1200" baseline="0">
                    <a:solidFill>
                      <a:srgbClr val="24366A"/>
                    </a:solidFill>
                    <a:latin typeface="Century Gothic" panose="020B05020202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401" b="1" i="0" u="none" strike="noStrike" kern="1200" cap="none" spc="0" normalizeH="0" baseline="0" noProof="0" dirty="0">
                    <a:ln>
                      <a:noFill/>
                    </a:ln>
                    <a:solidFill>
                      <a:srgbClr val="323232">
                        <a:lumMod val="75000"/>
                        <a:lumOff val="25000"/>
                      </a:srgbClr>
                    </a:solidFill>
                    <a:effectLst/>
                    <a:uLnTx/>
                    <a:uFillTx/>
                    <a:latin typeface="Aptos" panose="020B0004020202020204" pitchFamily="34" charset="0"/>
                    <a:ea typeface="+mj-ea"/>
                    <a:cs typeface="+mj-cs"/>
                  </a:rPr>
                  <a:t>2013 – 2018:</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401" b="0" i="0" u="none" strike="noStrike" kern="1200" cap="none" spc="0" normalizeH="0" baseline="0" noProof="0" dirty="0">
                    <a:ln>
                      <a:noFill/>
                    </a:ln>
                    <a:solidFill>
                      <a:srgbClr val="323232">
                        <a:lumMod val="75000"/>
                        <a:lumOff val="25000"/>
                      </a:srgbClr>
                    </a:solidFill>
                    <a:effectLst/>
                    <a:uLnTx/>
                    <a:uFillTx/>
                    <a:latin typeface="Aptos" panose="020B0004020202020204" pitchFamily="34" charset="0"/>
                    <a:ea typeface="+mj-ea"/>
                    <a:cs typeface="+mj-cs"/>
                  </a:rPr>
                  <a:t>236 million mt</a:t>
                </a:r>
              </a:p>
            </p:txBody>
          </p:sp>
          <p:sp>
            <p:nvSpPr>
              <p:cNvPr id="25" name="Left Bracket 24">
                <a:extLst>
                  <a:ext uri="{FF2B5EF4-FFF2-40B4-BE49-F238E27FC236}">
                    <a16:creationId xmlns:a16="http://schemas.microsoft.com/office/drawing/2014/main" id="{B9101A3D-8029-8605-A371-FC580F825F30}"/>
                  </a:ext>
                </a:extLst>
              </p:cNvPr>
              <p:cNvSpPr/>
              <p:nvPr/>
            </p:nvSpPr>
            <p:spPr>
              <a:xfrm rot="5400000">
                <a:off x="1958003" y="5580640"/>
                <a:ext cx="84332" cy="1452680"/>
              </a:xfrm>
              <a:prstGeom prst="leftBracket">
                <a:avLst/>
              </a:prstGeom>
              <a:ln w="19050" cap="sq" cmpd="sng" algn="ctr">
                <a:solidFill>
                  <a:schemeClr val="bg2">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dirty="0">
                  <a:ln>
                    <a:noFill/>
                  </a:ln>
                  <a:solidFill>
                    <a:srgbClr val="323232"/>
                  </a:solidFill>
                  <a:effectLst/>
                  <a:uLnTx/>
                  <a:uFillTx/>
                  <a:latin typeface="Verdana"/>
                  <a:ea typeface="+mn-ea"/>
                  <a:cs typeface="+mn-cs"/>
                </a:endParaRPr>
              </a:p>
            </p:txBody>
          </p:sp>
        </p:grpSp>
        <p:grpSp>
          <p:nvGrpSpPr>
            <p:cNvPr id="26" name="Group 25">
              <a:extLst>
                <a:ext uri="{FF2B5EF4-FFF2-40B4-BE49-F238E27FC236}">
                  <a16:creationId xmlns:a16="http://schemas.microsoft.com/office/drawing/2014/main" id="{2FBE1F7D-1CAD-E3C6-00E2-4C95E1D05BC1}"/>
                </a:ext>
              </a:extLst>
            </p:cNvPr>
            <p:cNvGrpSpPr/>
            <p:nvPr/>
          </p:nvGrpSpPr>
          <p:grpSpPr>
            <a:xfrm>
              <a:off x="9786577" y="2289140"/>
              <a:ext cx="1452680" cy="492171"/>
              <a:chOff x="1261798" y="4136332"/>
              <a:chExt cx="1452680" cy="914991"/>
            </a:xfrm>
          </p:grpSpPr>
          <p:sp>
            <p:nvSpPr>
              <p:cNvPr id="27" name="Title 1">
                <a:extLst>
                  <a:ext uri="{FF2B5EF4-FFF2-40B4-BE49-F238E27FC236}">
                    <a16:creationId xmlns:a16="http://schemas.microsoft.com/office/drawing/2014/main" id="{A698F354-B33F-647B-4A83-807FB8CB0F0F}"/>
                  </a:ext>
                </a:extLst>
              </p:cNvPr>
              <p:cNvSpPr txBox="1">
                <a:spLocks/>
              </p:cNvSpPr>
              <p:nvPr/>
            </p:nvSpPr>
            <p:spPr>
              <a:xfrm>
                <a:off x="1399791" y="4136332"/>
                <a:ext cx="1200757" cy="671520"/>
              </a:xfrm>
              <a:prstGeom prst="rect">
                <a:avLst/>
              </a:prstGeom>
              <a:solidFill>
                <a:schemeClr val="bg1"/>
              </a:solidFill>
              <a:ln>
                <a:noFill/>
              </a:ln>
            </p:spPr>
            <p:txBody>
              <a:bodyPr vert="horz" lIns="0" tIns="0" rIns="0" bIns="0" rtlCol="0" anchor="t">
                <a:noAutofit/>
              </a:bodyPr>
              <a:lstStyle>
                <a:lvl1pPr algn="l" defTabSz="914400" rtl="0" eaLnBrk="1" latinLnBrk="0" hangingPunct="1">
                  <a:lnSpc>
                    <a:spcPct val="90000"/>
                  </a:lnSpc>
                  <a:spcBef>
                    <a:spcPct val="0"/>
                  </a:spcBef>
                  <a:buNone/>
                  <a:defRPr sz="3000" b="0" i="0" kern="1200" baseline="0">
                    <a:solidFill>
                      <a:srgbClr val="24366A"/>
                    </a:solidFill>
                    <a:latin typeface="Century Gothic" panose="020B05020202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401" b="1" i="0" u="none" strike="noStrike" kern="1200" cap="none" spc="0" normalizeH="0" baseline="0" noProof="0" dirty="0">
                    <a:ln>
                      <a:noFill/>
                    </a:ln>
                    <a:solidFill>
                      <a:srgbClr val="323232">
                        <a:lumMod val="75000"/>
                        <a:lumOff val="25000"/>
                      </a:srgbClr>
                    </a:solidFill>
                    <a:effectLst/>
                    <a:uLnTx/>
                    <a:uFillTx/>
                    <a:latin typeface="Aptos" panose="020B0004020202020204" pitchFamily="34" charset="0"/>
                    <a:ea typeface="+mj-ea"/>
                    <a:cs typeface="+mj-cs"/>
                  </a:rPr>
                  <a:t>2019 – 2024:</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401" b="0" i="0" u="none" strike="noStrike" kern="1200" cap="none" spc="0" normalizeH="0" baseline="0" noProof="0" dirty="0">
                    <a:ln>
                      <a:noFill/>
                    </a:ln>
                    <a:solidFill>
                      <a:srgbClr val="323232">
                        <a:lumMod val="75000"/>
                        <a:lumOff val="25000"/>
                      </a:srgbClr>
                    </a:solidFill>
                    <a:effectLst/>
                    <a:uLnTx/>
                    <a:uFillTx/>
                    <a:latin typeface="Aptos" panose="020B0004020202020204" pitchFamily="34" charset="0"/>
                    <a:ea typeface="+mj-ea"/>
                    <a:cs typeface="+mj-cs"/>
                  </a:rPr>
                  <a:t>214 million mt</a:t>
                </a:r>
              </a:p>
            </p:txBody>
          </p:sp>
          <p:sp>
            <p:nvSpPr>
              <p:cNvPr id="28" name="Left Bracket 27">
                <a:extLst>
                  <a:ext uri="{FF2B5EF4-FFF2-40B4-BE49-F238E27FC236}">
                    <a16:creationId xmlns:a16="http://schemas.microsoft.com/office/drawing/2014/main" id="{E7A8FA4A-DC22-296F-06D4-5DA98A2B10C5}"/>
                  </a:ext>
                </a:extLst>
              </p:cNvPr>
              <p:cNvSpPr/>
              <p:nvPr/>
            </p:nvSpPr>
            <p:spPr>
              <a:xfrm rot="5400000">
                <a:off x="1945972" y="4282817"/>
                <a:ext cx="84332" cy="1452680"/>
              </a:xfrm>
              <a:prstGeom prst="leftBracket">
                <a:avLst/>
              </a:prstGeom>
              <a:ln w="19050" cap="sq" cmpd="sng" algn="ctr">
                <a:solidFill>
                  <a:schemeClr val="bg2">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dirty="0">
                  <a:ln>
                    <a:noFill/>
                  </a:ln>
                  <a:solidFill>
                    <a:srgbClr val="323232"/>
                  </a:solidFill>
                  <a:effectLst/>
                  <a:uLnTx/>
                  <a:uFillTx/>
                  <a:latin typeface="Verdana"/>
                  <a:ea typeface="+mn-ea"/>
                  <a:cs typeface="+mn-cs"/>
                </a:endParaRPr>
              </a:p>
            </p:txBody>
          </p:sp>
        </p:grpSp>
      </p:grpSp>
    </p:spTree>
    <p:extLst>
      <p:ext uri="{BB962C8B-B14F-4D97-AF65-F5344CB8AC3E}">
        <p14:creationId xmlns:p14="http://schemas.microsoft.com/office/powerpoint/2010/main" val="1737234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D1838-E299-1E71-A524-1F4287A7484A}"/>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CCA271E4-81C8-96FA-9F4A-FDF92F279C6D}"/>
              </a:ext>
            </a:extLst>
          </p:cNvPr>
          <p:cNvSpPr txBox="1"/>
          <p:nvPr/>
        </p:nvSpPr>
        <p:spPr>
          <a:xfrm>
            <a:off x="2447693" y="2767336"/>
            <a:ext cx="7201786" cy="461665"/>
          </a:xfrm>
          <a:prstGeom prst="rect">
            <a:avLst/>
          </a:prstGeom>
          <a:noFill/>
        </p:spPr>
        <p:txBody>
          <a:bodyPr wrap="square">
            <a:spAutoFit/>
          </a:bodyPr>
          <a:lstStyle/>
          <a:p>
            <a:pPr algn="ctr"/>
            <a:r>
              <a:rPr lang="en-US" sz="2400" b="1" i="0" dirty="0">
                <a:solidFill>
                  <a:srgbClr val="592D89"/>
                </a:solidFill>
                <a:effectLst/>
                <a:latin typeface="Graphie"/>
              </a:rPr>
              <a:t>Navigating Tariffs &amp; Challenging Market Conditions</a:t>
            </a:r>
          </a:p>
        </p:txBody>
      </p:sp>
    </p:spTree>
    <p:extLst>
      <p:ext uri="{BB962C8B-B14F-4D97-AF65-F5344CB8AC3E}">
        <p14:creationId xmlns:p14="http://schemas.microsoft.com/office/powerpoint/2010/main" val="3709423054"/>
      </p:ext>
    </p:extLst>
  </p:cSld>
  <p:clrMapOvr>
    <a:masterClrMapping/>
  </p:clrMapOvr>
  <mc:AlternateContent xmlns:mc="http://schemas.openxmlformats.org/markup-compatibility/2006" xmlns:p14="http://schemas.microsoft.com/office/powerpoint/2010/main">
    <mc:Choice Requires="p14">
      <p:transition spd="slow" p14:dur="2000" advTm="3549"/>
    </mc:Choice>
    <mc:Fallback xmlns="">
      <p:transition spd="slow" advTm="354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4E501-0998-D5B9-37E8-AA08B69E01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AFD6F2-01E0-A8E7-7A45-42CF45F5979D}"/>
              </a:ext>
            </a:extLst>
          </p:cNvPr>
          <p:cNvSpPr>
            <a:spLocks noGrp="1"/>
          </p:cNvSpPr>
          <p:nvPr>
            <p:ph type="title"/>
          </p:nvPr>
        </p:nvSpPr>
        <p:spPr/>
        <p:txBody>
          <a:bodyPr>
            <a:normAutofit fontScale="90000"/>
          </a:bodyPr>
          <a:lstStyle/>
          <a:p>
            <a:r>
              <a:rPr lang="en-US" dirty="0"/>
              <a:t>Navigating Trade Disruptions in Recycled Materials </a:t>
            </a:r>
          </a:p>
        </p:txBody>
      </p:sp>
      <p:sp>
        <p:nvSpPr>
          <p:cNvPr id="4" name="Slide Number Placeholder 3">
            <a:extLst>
              <a:ext uri="{FF2B5EF4-FFF2-40B4-BE49-F238E27FC236}">
                <a16:creationId xmlns:a16="http://schemas.microsoft.com/office/drawing/2014/main" id="{DA3124BA-A2DC-064D-D40C-D618E076CB9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323232">
                    <a:lumMod val="90000"/>
                    <a:lumOff val="10000"/>
                  </a:srgbClr>
                </a:solidFill>
                <a:effectLst/>
                <a:uLnTx/>
                <a:uFillTx/>
                <a:latin typeface="Verdan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323232">
                  <a:lumMod val="90000"/>
                  <a:lumOff val="10000"/>
                </a:srgbClr>
              </a:solidFill>
              <a:effectLst/>
              <a:uLnTx/>
              <a:uFillTx/>
              <a:latin typeface="Verdana"/>
              <a:ea typeface="+mn-ea"/>
              <a:cs typeface="+mn-cs"/>
            </a:endParaRPr>
          </a:p>
        </p:txBody>
      </p:sp>
      <p:pic>
        <p:nvPicPr>
          <p:cNvPr id="10" name="Picture 9">
            <a:extLst>
              <a:ext uri="{FF2B5EF4-FFF2-40B4-BE49-F238E27FC236}">
                <a16:creationId xmlns:a16="http://schemas.microsoft.com/office/drawing/2014/main" id="{8EC83C35-A8C4-109D-438A-1C192CC48B88}"/>
              </a:ext>
            </a:extLst>
          </p:cNvPr>
          <p:cNvPicPr>
            <a:picLocks noChangeAspect="1"/>
          </p:cNvPicPr>
          <p:nvPr/>
        </p:nvPicPr>
        <p:blipFill>
          <a:blip r:embed="rId3"/>
          <a:stretch>
            <a:fillRect/>
          </a:stretch>
        </p:blipFill>
        <p:spPr>
          <a:xfrm>
            <a:off x="5614517" y="1453508"/>
            <a:ext cx="5874751" cy="4691113"/>
          </a:xfrm>
          <a:prstGeom prst="rect">
            <a:avLst/>
          </a:prstGeom>
        </p:spPr>
      </p:pic>
      <p:sp>
        <p:nvSpPr>
          <p:cNvPr id="11" name="Content Placeholder 2">
            <a:extLst>
              <a:ext uri="{FF2B5EF4-FFF2-40B4-BE49-F238E27FC236}">
                <a16:creationId xmlns:a16="http://schemas.microsoft.com/office/drawing/2014/main" id="{14C38E04-D059-A70F-F8CA-5D22A1282470}"/>
              </a:ext>
            </a:extLst>
          </p:cNvPr>
          <p:cNvSpPr>
            <a:spLocks noGrp="1"/>
          </p:cNvSpPr>
          <p:nvPr>
            <p:ph idx="1"/>
          </p:nvPr>
        </p:nvSpPr>
        <p:spPr>
          <a:xfrm>
            <a:off x="702732" y="1177977"/>
            <a:ext cx="4614592" cy="1107996"/>
          </a:xfrm>
          <a:solidFill>
            <a:schemeClr val="bg1"/>
          </a:solidFill>
          <a:ln w="38100">
            <a:gradFill>
              <a:gsLst>
                <a:gs pos="0">
                  <a:schemeClr val="accent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ln>
        </p:spPr>
        <p:txBody>
          <a:bodyPr wrap="square">
            <a:spAutoFit/>
          </a:bodyPr>
          <a:lstStyle/>
          <a:p>
            <a:pPr>
              <a:lnSpc>
                <a:spcPct val="100000"/>
              </a:lnSpc>
            </a:pPr>
            <a:r>
              <a:rPr lang="en-US" sz="1800" b="1" dirty="0">
                <a:solidFill>
                  <a:schemeClr val="tx1">
                    <a:lumMod val="90000"/>
                    <a:lumOff val="10000"/>
                  </a:schemeClr>
                </a:solidFill>
                <a:ea typeface="+mj-ea"/>
                <a:cs typeface="+mj-cs"/>
              </a:rPr>
              <a:t>The Challenge</a:t>
            </a:r>
          </a:p>
          <a:p>
            <a:pPr lvl="1">
              <a:lnSpc>
                <a:spcPct val="100000"/>
              </a:lnSpc>
              <a:spcBef>
                <a:spcPts val="0"/>
              </a:spcBef>
            </a:pPr>
            <a:r>
              <a:rPr lang="en-US" sz="1600" dirty="0">
                <a:solidFill>
                  <a:schemeClr val="tx1">
                    <a:lumMod val="90000"/>
                    <a:lumOff val="10000"/>
                  </a:schemeClr>
                </a:solidFill>
                <a:ea typeface="+mj-ea"/>
                <a:cs typeface="+mj-cs"/>
              </a:rPr>
              <a:t>Tariffs much higher, uncertainty, front-loading</a:t>
            </a:r>
          </a:p>
          <a:p>
            <a:pPr lvl="1">
              <a:lnSpc>
                <a:spcPct val="100000"/>
              </a:lnSpc>
              <a:spcBef>
                <a:spcPts val="0"/>
              </a:spcBef>
            </a:pPr>
            <a:r>
              <a:rPr lang="en-US" sz="1600" dirty="0">
                <a:solidFill>
                  <a:schemeClr val="tx1">
                    <a:lumMod val="90000"/>
                    <a:lumOff val="10000"/>
                  </a:schemeClr>
                </a:solidFill>
                <a:ea typeface="+mj-ea"/>
                <a:cs typeface="+mj-cs"/>
              </a:rPr>
              <a:t>Key materials affected: aluminum, steel, copper</a:t>
            </a:r>
          </a:p>
          <a:p>
            <a:pPr lvl="1">
              <a:lnSpc>
                <a:spcPct val="100000"/>
              </a:lnSpc>
              <a:spcBef>
                <a:spcPts val="0"/>
              </a:spcBef>
            </a:pPr>
            <a:r>
              <a:rPr lang="en-US" sz="1600" dirty="0">
                <a:solidFill>
                  <a:schemeClr val="tx1">
                    <a:lumMod val="90000"/>
                    <a:lumOff val="10000"/>
                  </a:schemeClr>
                </a:solidFill>
                <a:ea typeface="+mj-ea"/>
                <a:cs typeface="+mj-cs"/>
              </a:rPr>
              <a:t>Equipment impacted as well</a:t>
            </a:r>
            <a:endParaRPr lang="en-US" sz="1600" dirty="0">
              <a:solidFill>
                <a:schemeClr val="tx1">
                  <a:lumMod val="90000"/>
                  <a:lumOff val="10000"/>
                </a:schemeClr>
              </a:solidFill>
              <a:ea typeface="Verdana" panose="020B0604030504040204" pitchFamily="34" charset="0"/>
            </a:endParaRPr>
          </a:p>
        </p:txBody>
      </p:sp>
      <p:sp>
        <p:nvSpPr>
          <p:cNvPr id="12" name="Title 1">
            <a:extLst>
              <a:ext uri="{FF2B5EF4-FFF2-40B4-BE49-F238E27FC236}">
                <a16:creationId xmlns:a16="http://schemas.microsoft.com/office/drawing/2014/main" id="{0EC98AE5-E65C-711A-2CFD-D25A1A004C52}"/>
              </a:ext>
            </a:extLst>
          </p:cNvPr>
          <p:cNvSpPr txBox="1">
            <a:spLocks/>
          </p:cNvSpPr>
          <p:nvPr/>
        </p:nvSpPr>
        <p:spPr>
          <a:xfrm>
            <a:off x="522109" y="1731975"/>
            <a:ext cx="4550584" cy="473621"/>
          </a:xfrm>
          <a:prstGeom prst="rect">
            <a:avLst/>
          </a:prstGeom>
        </p:spPr>
        <p:txBody>
          <a:bodyPr vert="horz" lIns="91440" tIns="45721" rIns="91440" bIns="45721" rtlCol="0" anchor="t">
            <a:noAutofit/>
          </a:bodyPr>
          <a:lstStyle>
            <a:lvl1pPr algn="l" defTabSz="914400" rtl="0" eaLnBrk="1" latinLnBrk="0" hangingPunct="1">
              <a:lnSpc>
                <a:spcPct val="90000"/>
              </a:lnSpc>
              <a:spcBef>
                <a:spcPct val="0"/>
              </a:spcBef>
              <a:buNone/>
              <a:defRPr sz="3000" b="0" i="0" kern="1200" baseline="0">
                <a:solidFill>
                  <a:srgbClr val="24366A"/>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1" i="1" u="none" strike="noStrike" kern="1200" cap="none" spc="0" normalizeH="0" baseline="0" noProof="0" dirty="0">
              <a:ln>
                <a:noFill/>
              </a:ln>
              <a:solidFill>
                <a:srgbClr val="DF1AA0">
                  <a:lumMod val="75000"/>
                </a:srgbClr>
              </a:solidFill>
              <a:effectLst/>
              <a:uLnTx/>
              <a:uFillTx/>
              <a:latin typeface="Century Gothic" panose="020B0502020202020204" pitchFamily="34" charset="0"/>
              <a:ea typeface="+mj-ea"/>
              <a:cs typeface="+mj-cs"/>
            </a:endParaRPr>
          </a:p>
        </p:txBody>
      </p:sp>
      <p:sp>
        <p:nvSpPr>
          <p:cNvPr id="3" name="Content Placeholder 2">
            <a:extLst>
              <a:ext uri="{FF2B5EF4-FFF2-40B4-BE49-F238E27FC236}">
                <a16:creationId xmlns:a16="http://schemas.microsoft.com/office/drawing/2014/main" id="{68006BCF-56A3-9C48-EDB9-578B3FF81219}"/>
              </a:ext>
            </a:extLst>
          </p:cNvPr>
          <p:cNvSpPr txBox="1">
            <a:spLocks/>
          </p:cNvSpPr>
          <p:nvPr/>
        </p:nvSpPr>
        <p:spPr>
          <a:xfrm>
            <a:off x="1037266" y="2538342"/>
            <a:ext cx="4280058" cy="1354217"/>
          </a:xfrm>
          <a:prstGeom prst="rect">
            <a:avLst/>
          </a:prstGeom>
          <a:solidFill>
            <a:schemeClr val="bg1"/>
          </a:solidFill>
          <a:ln w="38100">
            <a:gradFill>
              <a:gsLst>
                <a:gs pos="0">
                  <a:schemeClr val="accent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ln>
        </p:spPr>
        <p:txBody>
          <a:bodyPr vert="horz" wrap="square" lIns="91440" tIns="45720" rIns="91440" bIns="45720" rtlCol="0">
            <a:spAutoFit/>
          </a:bodyPr>
          <a:lstStyle>
            <a:lvl1pPr marL="0" indent="0" algn="l" defTabSz="914411" rtl="0" eaLnBrk="1" latinLnBrk="0" hangingPunct="1">
              <a:lnSpc>
                <a:spcPts val="3100"/>
              </a:lnSpc>
              <a:spcBef>
                <a:spcPts val="0"/>
              </a:spcBef>
              <a:buFontTx/>
              <a:buNone/>
              <a:defRPr sz="2100" kern="1200">
                <a:solidFill>
                  <a:schemeClr val="tx1"/>
                </a:solidFill>
                <a:latin typeface="Aptos" panose="020B0004020202020204" pitchFamily="34" charset="0"/>
                <a:ea typeface="+mn-ea"/>
                <a:cs typeface="+mn-cs"/>
              </a:defRPr>
            </a:lvl1pPr>
            <a:lvl2pPr marL="182882" indent="-182882" algn="l" defTabSz="914411" rtl="0" eaLnBrk="1" latinLnBrk="0" hangingPunct="1">
              <a:lnSpc>
                <a:spcPts val="3100"/>
              </a:lnSpc>
              <a:spcBef>
                <a:spcPts val="800"/>
              </a:spcBef>
              <a:buSzPct val="100000"/>
              <a:buFont typeface="Arial" panose="020B0604020202020204" pitchFamily="34" charset="0"/>
              <a:buChar char="•"/>
              <a:defRPr sz="2100" kern="1200">
                <a:solidFill>
                  <a:schemeClr val="tx1"/>
                </a:solidFill>
                <a:latin typeface="Aptos" panose="020B0004020202020204" pitchFamily="34" charset="0"/>
                <a:ea typeface="+mn-ea"/>
                <a:cs typeface="+mn-cs"/>
              </a:defRPr>
            </a:lvl2pPr>
            <a:lvl3pPr marL="365765" indent="-182882" algn="l" defTabSz="914411" rtl="0" eaLnBrk="1" latinLnBrk="0" hangingPunct="1">
              <a:lnSpc>
                <a:spcPts val="3100"/>
              </a:lnSpc>
              <a:spcBef>
                <a:spcPts val="800"/>
              </a:spcBef>
              <a:buFont typeface="System Font Regular"/>
              <a:buChar char="◦"/>
              <a:defRPr sz="2100" kern="1200">
                <a:solidFill>
                  <a:schemeClr val="tx1"/>
                </a:solidFill>
                <a:latin typeface="+mn-lt"/>
                <a:ea typeface="+mn-ea"/>
                <a:cs typeface="+mn-cs"/>
              </a:defRPr>
            </a:lvl3pPr>
            <a:lvl4pPr marL="548647" indent="-182882" algn="l" defTabSz="914411" rtl="0" eaLnBrk="1" latinLnBrk="0" hangingPunct="1">
              <a:lnSpc>
                <a:spcPts val="3100"/>
              </a:lnSpc>
              <a:spcBef>
                <a:spcPts val="800"/>
              </a:spcBef>
              <a:buFont typeface=".Hiragino Kaku Gothic Interface W3"/>
              <a:buChar char="・"/>
              <a:defRPr sz="2100" kern="1200">
                <a:solidFill>
                  <a:schemeClr val="tx1"/>
                </a:solidFill>
                <a:latin typeface="+mn-lt"/>
                <a:ea typeface="+mn-ea"/>
                <a:cs typeface="+mn-cs"/>
              </a:defRPr>
            </a:lvl4pPr>
            <a:lvl5pPr marL="2057427" indent="-182882" algn="l" defTabSz="914411" rtl="0" eaLnBrk="1" latinLnBrk="0" hangingPunct="1">
              <a:lnSpc>
                <a:spcPts val="3100"/>
              </a:lnSpc>
              <a:spcBef>
                <a:spcPts val="800"/>
              </a:spcBef>
              <a:buFont typeface="Arial" panose="020B0604020202020204" pitchFamily="34" charset="0"/>
              <a:buChar char="•"/>
              <a:defRPr sz="2100"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marR="0" lvl="0" indent="0" algn="l" defTabSz="91441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23232">
                    <a:lumMod val="90000"/>
                    <a:lumOff val="10000"/>
                  </a:srgbClr>
                </a:solidFill>
                <a:effectLst/>
                <a:uLnTx/>
                <a:uFillTx/>
                <a:latin typeface="Aptos" panose="020B0004020202020204" pitchFamily="34" charset="0"/>
                <a:ea typeface="+mn-ea"/>
                <a:cs typeface="+mn-cs"/>
              </a:rPr>
              <a:t>Our Industry’s Strengths</a:t>
            </a:r>
          </a:p>
          <a:p>
            <a:pPr marL="182882" marR="0" lvl="1" indent="-182882" algn="l" defTabSz="914411"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323232">
                    <a:lumMod val="90000"/>
                    <a:lumOff val="10000"/>
                  </a:srgbClr>
                </a:solidFill>
                <a:effectLst/>
                <a:uLnTx/>
                <a:uFillTx/>
                <a:latin typeface="Aptos" panose="020B0004020202020204" pitchFamily="34" charset="0"/>
                <a:ea typeface="+mn-ea"/>
                <a:cs typeface="+mn-cs"/>
              </a:rPr>
              <a:t>Diverse domestic manufacturing base</a:t>
            </a:r>
          </a:p>
          <a:p>
            <a:pPr marL="182882" marR="0" lvl="1" indent="-182882" algn="l" defTabSz="914411"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323232">
                    <a:lumMod val="90000"/>
                    <a:lumOff val="10000"/>
                  </a:srgbClr>
                </a:solidFill>
                <a:effectLst/>
                <a:uLnTx/>
                <a:uFillTx/>
                <a:latin typeface="Aptos" panose="020B0004020202020204" pitchFamily="34" charset="0"/>
                <a:ea typeface="+mn-ea"/>
                <a:cs typeface="+mn-cs"/>
              </a:rPr>
              <a:t>Growing U.S. demand for recycled materials</a:t>
            </a:r>
          </a:p>
          <a:p>
            <a:pPr marL="182882" marR="0" lvl="1" indent="-182882" algn="l" defTabSz="914411"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323232">
                    <a:lumMod val="90000"/>
                    <a:lumOff val="10000"/>
                  </a:srgbClr>
                </a:solidFill>
                <a:effectLst/>
                <a:uLnTx/>
                <a:uFillTx/>
                <a:latin typeface="Aptos" panose="020B0004020202020204" pitchFamily="34" charset="0"/>
                <a:ea typeface="+mn-ea"/>
                <a:cs typeface="+mn-cs"/>
              </a:rPr>
              <a:t>Flexible supply chains adapt to new markets</a:t>
            </a:r>
          </a:p>
          <a:p>
            <a:pPr marL="182882" marR="0" lvl="1" indent="-182882" algn="l" defTabSz="914411"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323232">
                    <a:lumMod val="90000"/>
                    <a:lumOff val="10000"/>
                  </a:srgbClr>
                </a:solidFill>
                <a:effectLst/>
                <a:uLnTx/>
                <a:uFillTx/>
                <a:latin typeface="Aptos" panose="020B0004020202020204" pitchFamily="34" charset="0"/>
                <a:ea typeface="+mn-ea"/>
                <a:cs typeface="+mn-cs"/>
              </a:rPr>
              <a:t>Innovation and technology advances</a:t>
            </a:r>
            <a:endParaRPr kumimoji="0" lang="en-US" sz="1600" b="0" i="0" u="none" strike="noStrike" kern="1200" cap="none" spc="0" normalizeH="0" baseline="0" noProof="0" dirty="0">
              <a:ln>
                <a:noFill/>
              </a:ln>
              <a:solidFill>
                <a:srgbClr val="323232">
                  <a:lumMod val="90000"/>
                  <a:lumOff val="10000"/>
                </a:srgbClr>
              </a:solidFill>
              <a:effectLst/>
              <a:uLnTx/>
              <a:uFillTx/>
              <a:latin typeface="Aptos" panose="020B0004020202020204" pitchFamily="34" charset="0"/>
              <a:ea typeface="Verdana" panose="020B0604030504040204" pitchFamily="34" charset="0"/>
              <a:cs typeface="+mn-cs"/>
            </a:endParaRPr>
          </a:p>
        </p:txBody>
      </p:sp>
      <p:sp>
        <p:nvSpPr>
          <p:cNvPr id="5" name="Content Placeholder 2">
            <a:extLst>
              <a:ext uri="{FF2B5EF4-FFF2-40B4-BE49-F238E27FC236}">
                <a16:creationId xmlns:a16="http://schemas.microsoft.com/office/drawing/2014/main" id="{A4067917-3DE7-7E96-D178-9E5DE88C19BD}"/>
              </a:ext>
            </a:extLst>
          </p:cNvPr>
          <p:cNvSpPr txBox="1">
            <a:spLocks/>
          </p:cNvSpPr>
          <p:nvPr/>
        </p:nvSpPr>
        <p:spPr>
          <a:xfrm>
            <a:off x="1541518" y="4159517"/>
            <a:ext cx="3775806" cy="1846659"/>
          </a:xfrm>
          <a:prstGeom prst="rect">
            <a:avLst/>
          </a:prstGeom>
          <a:solidFill>
            <a:schemeClr val="bg1"/>
          </a:solidFill>
          <a:ln w="38100">
            <a:gradFill>
              <a:gsLst>
                <a:gs pos="0">
                  <a:schemeClr val="accent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ln>
        </p:spPr>
        <p:txBody>
          <a:bodyPr vert="horz" wrap="square" lIns="91440" tIns="45720" rIns="91440" bIns="45720" rtlCol="0">
            <a:spAutoFit/>
          </a:bodyPr>
          <a:lstStyle>
            <a:lvl1pPr marL="0" indent="0" algn="l" defTabSz="914411" rtl="0" eaLnBrk="1" latinLnBrk="0" hangingPunct="1">
              <a:lnSpc>
                <a:spcPts val="3100"/>
              </a:lnSpc>
              <a:spcBef>
                <a:spcPts val="0"/>
              </a:spcBef>
              <a:buFontTx/>
              <a:buNone/>
              <a:defRPr sz="2100" kern="1200">
                <a:solidFill>
                  <a:schemeClr val="tx1"/>
                </a:solidFill>
                <a:latin typeface="Aptos" panose="020B0004020202020204" pitchFamily="34" charset="0"/>
                <a:ea typeface="+mn-ea"/>
                <a:cs typeface="+mn-cs"/>
              </a:defRPr>
            </a:lvl1pPr>
            <a:lvl2pPr marL="182882" indent="-182882" algn="l" defTabSz="914411" rtl="0" eaLnBrk="1" latinLnBrk="0" hangingPunct="1">
              <a:lnSpc>
                <a:spcPts val="3100"/>
              </a:lnSpc>
              <a:spcBef>
                <a:spcPts val="800"/>
              </a:spcBef>
              <a:buSzPct val="100000"/>
              <a:buFont typeface="Arial" panose="020B0604020202020204" pitchFamily="34" charset="0"/>
              <a:buChar char="•"/>
              <a:defRPr sz="2100" kern="1200">
                <a:solidFill>
                  <a:schemeClr val="tx1"/>
                </a:solidFill>
                <a:latin typeface="Aptos" panose="020B0004020202020204" pitchFamily="34" charset="0"/>
                <a:ea typeface="+mn-ea"/>
                <a:cs typeface="+mn-cs"/>
              </a:defRPr>
            </a:lvl2pPr>
            <a:lvl3pPr marL="365765" indent="-182882" algn="l" defTabSz="914411" rtl="0" eaLnBrk="1" latinLnBrk="0" hangingPunct="1">
              <a:lnSpc>
                <a:spcPts val="3100"/>
              </a:lnSpc>
              <a:spcBef>
                <a:spcPts val="800"/>
              </a:spcBef>
              <a:buFont typeface="System Font Regular"/>
              <a:buChar char="◦"/>
              <a:defRPr sz="2100" kern="1200">
                <a:solidFill>
                  <a:schemeClr val="tx1"/>
                </a:solidFill>
                <a:latin typeface="+mn-lt"/>
                <a:ea typeface="+mn-ea"/>
                <a:cs typeface="+mn-cs"/>
              </a:defRPr>
            </a:lvl3pPr>
            <a:lvl4pPr marL="548647" indent="-182882" algn="l" defTabSz="914411" rtl="0" eaLnBrk="1" latinLnBrk="0" hangingPunct="1">
              <a:lnSpc>
                <a:spcPts val="3100"/>
              </a:lnSpc>
              <a:spcBef>
                <a:spcPts val="800"/>
              </a:spcBef>
              <a:buFont typeface=".Hiragino Kaku Gothic Interface W3"/>
              <a:buChar char="・"/>
              <a:defRPr sz="2100" kern="1200">
                <a:solidFill>
                  <a:schemeClr val="tx1"/>
                </a:solidFill>
                <a:latin typeface="+mn-lt"/>
                <a:ea typeface="+mn-ea"/>
                <a:cs typeface="+mn-cs"/>
              </a:defRPr>
            </a:lvl4pPr>
            <a:lvl5pPr marL="2057427" indent="-182882" algn="l" defTabSz="914411" rtl="0" eaLnBrk="1" latinLnBrk="0" hangingPunct="1">
              <a:lnSpc>
                <a:spcPts val="3100"/>
              </a:lnSpc>
              <a:spcBef>
                <a:spcPts val="800"/>
              </a:spcBef>
              <a:buFont typeface="Arial" panose="020B0604020202020204" pitchFamily="34" charset="0"/>
              <a:buChar char="•"/>
              <a:defRPr sz="2100"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marR="0" lvl="0" indent="0" algn="l" defTabSz="91441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23232">
                    <a:lumMod val="90000"/>
                    <a:lumOff val="10000"/>
                  </a:srgbClr>
                </a:solidFill>
                <a:effectLst/>
                <a:uLnTx/>
                <a:uFillTx/>
                <a:latin typeface="Aptos" panose="020B0004020202020204" pitchFamily="34" charset="0"/>
                <a:ea typeface="+mn-ea"/>
                <a:cs typeface="+mn-cs"/>
              </a:rPr>
              <a:t>How We’re Adapting</a:t>
            </a:r>
          </a:p>
          <a:p>
            <a:pPr marL="182882" marR="0" lvl="1" indent="-182882" algn="l" defTabSz="914411"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323232">
                    <a:lumMod val="90000"/>
                    <a:lumOff val="10000"/>
                  </a:srgbClr>
                </a:solidFill>
                <a:effectLst/>
                <a:uLnTx/>
                <a:uFillTx/>
                <a:latin typeface="Aptos" panose="020B0004020202020204" pitchFamily="34" charset="0"/>
                <a:ea typeface="+mn-ea"/>
                <a:cs typeface="+mn-cs"/>
              </a:rPr>
              <a:t>Maintain, Diversify export markets</a:t>
            </a:r>
          </a:p>
          <a:p>
            <a:pPr marL="182882" marR="0" lvl="1" indent="-182882" algn="l" defTabSz="914411"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323232">
                    <a:lumMod val="90000"/>
                    <a:lumOff val="10000"/>
                  </a:srgbClr>
                </a:solidFill>
                <a:effectLst/>
                <a:uLnTx/>
                <a:uFillTx/>
                <a:latin typeface="Aptos" panose="020B0004020202020204" pitchFamily="34" charset="0"/>
                <a:ea typeface="+mn-ea"/>
                <a:cs typeface="+mn-cs"/>
              </a:rPr>
              <a:t>Strengthen processing capacity</a:t>
            </a:r>
          </a:p>
          <a:p>
            <a:pPr marL="182882" marR="0" lvl="1" indent="-182882" algn="l" defTabSz="914411"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323232">
                    <a:lumMod val="90000"/>
                    <a:lumOff val="10000"/>
                  </a:srgbClr>
                </a:solidFill>
                <a:effectLst/>
                <a:uLnTx/>
                <a:uFillTx/>
                <a:latin typeface="Aptos" panose="020B0004020202020204" pitchFamily="34" charset="0"/>
                <a:ea typeface="+mn-ea"/>
                <a:cs typeface="+mn-cs"/>
              </a:rPr>
              <a:t>Increase recycling and recyclability</a:t>
            </a:r>
          </a:p>
          <a:p>
            <a:pPr marL="182882" marR="0" lvl="1" indent="-182882" algn="l" defTabSz="914411"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323232">
                    <a:lumMod val="90000"/>
                    <a:lumOff val="10000"/>
                  </a:srgbClr>
                </a:solidFill>
                <a:effectLst/>
                <a:uLnTx/>
                <a:uFillTx/>
                <a:latin typeface="Aptos" panose="020B0004020202020204" pitchFamily="34" charset="0"/>
                <a:ea typeface="+mn-ea"/>
                <a:cs typeface="+mn-cs"/>
              </a:rPr>
              <a:t>Building resilient regional partnerships</a:t>
            </a:r>
          </a:p>
          <a:p>
            <a:pPr marL="182882" marR="0" lvl="1" indent="-182882" algn="l" defTabSz="914411"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323232">
                    <a:lumMod val="90000"/>
                    <a:lumOff val="10000"/>
                  </a:srgbClr>
                </a:solidFill>
                <a:effectLst/>
                <a:uLnTx/>
                <a:uFillTx/>
                <a:latin typeface="Aptos" panose="020B0004020202020204" pitchFamily="34" charset="0"/>
                <a:ea typeface="+mn-ea"/>
                <a:cs typeface="+mn-cs"/>
              </a:rPr>
              <a:t>Trade disruptions mean we need stronger domestic recycling markets</a:t>
            </a:r>
            <a:endParaRPr kumimoji="0" lang="en-US" sz="1600" b="0" i="0" u="none" strike="noStrike" kern="1200" cap="none" spc="0" normalizeH="0" baseline="0" noProof="0" dirty="0">
              <a:ln>
                <a:noFill/>
              </a:ln>
              <a:solidFill>
                <a:srgbClr val="323232">
                  <a:lumMod val="90000"/>
                  <a:lumOff val="10000"/>
                </a:srgbClr>
              </a:solidFill>
              <a:effectLst/>
              <a:uLnTx/>
              <a:uFillTx/>
              <a:latin typeface="Aptos" panose="020B0004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3763430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553C5-7BE4-FFE8-499F-8DE4A806A2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2BC9CF-19CF-7903-0460-775CDEEC2E25}"/>
              </a:ext>
            </a:extLst>
          </p:cNvPr>
          <p:cNvSpPr>
            <a:spLocks noGrp="1"/>
          </p:cNvSpPr>
          <p:nvPr>
            <p:ph type="title"/>
          </p:nvPr>
        </p:nvSpPr>
        <p:spPr/>
        <p:txBody>
          <a:bodyPr/>
          <a:lstStyle/>
          <a:p>
            <a:r>
              <a:rPr lang="en-US" dirty="0"/>
              <a:t>Presidential Authority to Impose Tariffs</a:t>
            </a:r>
          </a:p>
        </p:txBody>
      </p:sp>
      <p:sp>
        <p:nvSpPr>
          <p:cNvPr id="3" name="Content Placeholder 2">
            <a:extLst>
              <a:ext uri="{FF2B5EF4-FFF2-40B4-BE49-F238E27FC236}">
                <a16:creationId xmlns:a16="http://schemas.microsoft.com/office/drawing/2014/main" id="{EC4586DE-147A-5129-6D99-3A60F49FB9A2}"/>
              </a:ext>
            </a:extLst>
          </p:cNvPr>
          <p:cNvSpPr>
            <a:spLocks noGrp="1"/>
          </p:cNvSpPr>
          <p:nvPr>
            <p:ph idx="1"/>
          </p:nvPr>
        </p:nvSpPr>
        <p:spPr>
          <a:xfrm>
            <a:off x="567264" y="1241779"/>
            <a:ext cx="11301082" cy="5045899"/>
          </a:xfrm>
        </p:spPr>
        <p:txBody>
          <a:bodyPr>
            <a:noAutofit/>
          </a:bodyPr>
          <a:lstStyle/>
          <a:p>
            <a:pPr marL="342900" indent="-342900">
              <a:lnSpc>
                <a:spcPct val="110000"/>
              </a:lnSpc>
              <a:buFont typeface="Arial" panose="020B0604020202020204" pitchFamily="34" charset="0"/>
              <a:buChar char="•"/>
            </a:pPr>
            <a:r>
              <a:rPr lang="en-US" sz="1800" dirty="0">
                <a:latin typeface="ITCFranklinGothicW01-Bk 812647"/>
              </a:rPr>
              <a:t>U.S. Constitution gives Congress power to (1) regulate foreign commerce, (2) impose import tariffs and (3) raise revenue. </a:t>
            </a:r>
          </a:p>
          <a:p>
            <a:pPr marL="342900" indent="-342900">
              <a:lnSpc>
                <a:spcPct val="110000"/>
              </a:lnSpc>
              <a:buFont typeface="Arial" panose="020B0604020202020204" pitchFamily="34" charset="0"/>
              <a:buChar char="•"/>
            </a:pPr>
            <a:endParaRPr lang="en-US" sz="1800" dirty="0">
              <a:latin typeface="ITCFranklinGothicW01-Bk 812647"/>
            </a:endParaRPr>
          </a:p>
          <a:p>
            <a:pPr marL="342900" indent="-342900">
              <a:lnSpc>
                <a:spcPct val="110000"/>
              </a:lnSpc>
              <a:buFont typeface="Arial" panose="020B0604020202020204" pitchFamily="34" charset="0"/>
              <a:buChar char="•"/>
            </a:pPr>
            <a:r>
              <a:rPr lang="en-US" sz="1800" dirty="0">
                <a:latin typeface="ITCFranklinGothicW01-Bk 812647"/>
              </a:rPr>
              <a:t>Congress has delegated significant authority to impose tariffs to the Executive Branch through multiple laws: </a:t>
            </a:r>
          </a:p>
          <a:p>
            <a:pPr marL="708660" lvl="2" indent="-342900">
              <a:lnSpc>
                <a:spcPct val="110000"/>
              </a:lnSpc>
            </a:pPr>
            <a:r>
              <a:rPr lang="en-US" sz="1600" dirty="0">
                <a:latin typeface="ITCFranklinGothicW01-Bk 812647"/>
              </a:rPr>
              <a:t>Antidumping and countervailing duty laws to address unfair trade</a:t>
            </a:r>
          </a:p>
          <a:p>
            <a:pPr marL="708660" lvl="2" indent="-342900">
              <a:lnSpc>
                <a:spcPct val="110000"/>
              </a:lnSpc>
            </a:pPr>
            <a:r>
              <a:rPr lang="en-US" sz="1600" dirty="0">
                <a:latin typeface="ITCFranklinGothicW01-Bk 812647"/>
              </a:rPr>
              <a:t>Section 201 – safeguard action</a:t>
            </a:r>
          </a:p>
          <a:p>
            <a:pPr marL="708660" lvl="2" indent="-342900">
              <a:lnSpc>
                <a:spcPct val="110000"/>
              </a:lnSpc>
            </a:pPr>
            <a:r>
              <a:rPr lang="en-US" sz="1600" dirty="0">
                <a:latin typeface="ITCFranklinGothicW01-Bk 812647"/>
              </a:rPr>
              <a:t>Section 232 – national security </a:t>
            </a:r>
          </a:p>
          <a:p>
            <a:pPr marL="708660" lvl="2" indent="-342900">
              <a:lnSpc>
                <a:spcPct val="110000"/>
              </a:lnSpc>
            </a:pPr>
            <a:r>
              <a:rPr lang="en-US" sz="1600" dirty="0">
                <a:latin typeface="ITCFranklinGothicW01-Bk 812647"/>
              </a:rPr>
              <a:t>Section 301 – unfair foreign trade practices</a:t>
            </a:r>
          </a:p>
          <a:p>
            <a:pPr marL="708660" lvl="2" indent="-342900">
              <a:lnSpc>
                <a:spcPct val="110000"/>
              </a:lnSpc>
            </a:pPr>
            <a:r>
              <a:rPr lang="en-US" sz="1600" dirty="0">
                <a:latin typeface="ITCFranklinGothicW01-Bk 812647"/>
              </a:rPr>
              <a:t>International Emergency Economic Powers Act (IEEPA) </a:t>
            </a:r>
          </a:p>
          <a:p>
            <a:pPr>
              <a:lnSpc>
                <a:spcPct val="110000"/>
              </a:lnSpc>
            </a:pPr>
            <a:r>
              <a:rPr lang="en-US" sz="2400" dirty="0"/>
              <a:t>		</a:t>
            </a:r>
          </a:p>
        </p:txBody>
      </p:sp>
      <p:sp>
        <p:nvSpPr>
          <p:cNvPr id="4" name="Slide Number Placeholder 3">
            <a:extLst>
              <a:ext uri="{FF2B5EF4-FFF2-40B4-BE49-F238E27FC236}">
                <a16:creationId xmlns:a16="http://schemas.microsoft.com/office/drawing/2014/main" id="{F0BE3342-4BA7-B7F3-4931-829169BAFE8E}"/>
              </a:ext>
            </a:extLst>
          </p:cNvPr>
          <p:cNvSpPr>
            <a:spLocks noGrp="1"/>
          </p:cNvSpPr>
          <p:nvPr>
            <p:ph type="sldNum" sz="quarter" idx="12"/>
          </p:nvPr>
        </p:nvSpPr>
        <p:spPr/>
        <p:txBody>
          <a:bodyPr/>
          <a:lstStyle/>
          <a:p>
            <a:fld id="{48F63A3B-78C7-47BE-AE5E-E10140E04643}" type="slidenum">
              <a:rPr lang="en-US" smtClean="0"/>
              <a:pPr/>
              <a:t>15</a:t>
            </a:fld>
            <a:endParaRPr lang="en-US" dirty="0"/>
          </a:p>
        </p:txBody>
      </p:sp>
    </p:spTree>
    <p:extLst>
      <p:ext uri="{BB962C8B-B14F-4D97-AF65-F5344CB8AC3E}">
        <p14:creationId xmlns:p14="http://schemas.microsoft.com/office/powerpoint/2010/main" val="3615807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8D6CE-19F8-E73F-89E1-2D2A4C61FA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9F763F-DFB5-960C-A512-52D485BFE77D}"/>
              </a:ext>
            </a:extLst>
          </p:cNvPr>
          <p:cNvSpPr>
            <a:spLocks noGrp="1"/>
          </p:cNvSpPr>
          <p:nvPr>
            <p:ph type="title"/>
          </p:nvPr>
        </p:nvSpPr>
        <p:spPr>
          <a:xfrm>
            <a:off x="488242" y="579616"/>
            <a:ext cx="4027314" cy="1384651"/>
          </a:xfrm>
        </p:spPr>
        <p:txBody>
          <a:bodyPr anchor="t">
            <a:normAutofit/>
          </a:bodyPr>
          <a:lstStyle/>
          <a:p>
            <a:r>
              <a:rPr lang="en-US" dirty="0"/>
              <a:t>Specific Tariffs </a:t>
            </a:r>
            <a:br>
              <a:rPr lang="en-US" dirty="0"/>
            </a:br>
            <a:r>
              <a:rPr lang="en-US" dirty="0"/>
              <a:t>Impacts</a:t>
            </a:r>
          </a:p>
        </p:txBody>
      </p:sp>
      <p:sp>
        <p:nvSpPr>
          <p:cNvPr id="4" name="Slide Number Placeholder 3" hidden="1">
            <a:extLst>
              <a:ext uri="{FF2B5EF4-FFF2-40B4-BE49-F238E27FC236}">
                <a16:creationId xmlns:a16="http://schemas.microsoft.com/office/drawing/2014/main" id="{77CDDEBC-2A03-538F-4B79-99C643A32FC1}"/>
              </a:ext>
            </a:extLst>
          </p:cNvPr>
          <p:cNvSpPr>
            <a:spLocks noGrp="1"/>
          </p:cNvSpPr>
          <p:nvPr>
            <p:ph type="sldNum" sz="quarter" idx="4294967295"/>
          </p:nvPr>
        </p:nvSpPr>
        <p:spPr>
          <a:xfrm>
            <a:off x="8746068" y="6356351"/>
            <a:ext cx="2743200" cy="365125"/>
          </a:xfrm>
        </p:spPr>
        <p:txBody>
          <a:bodyPr/>
          <a:lstStyle/>
          <a:p>
            <a:pPr>
              <a:spcAft>
                <a:spcPts val="600"/>
              </a:spcAft>
            </a:pPr>
            <a:fld id="{48F63A3B-78C7-47BE-AE5E-E10140E04643}" type="slidenum">
              <a:rPr lang="en-US" smtClean="0"/>
              <a:pPr>
                <a:spcAft>
                  <a:spcPts val="600"/>
                </a:spcAft>
              </a:pPr>
              <a:t>16</a:t>
            </a:fld>
            <a:endParaRPr lang="en-US" dirty="0"/>
          </a:p>
        </p:txBody>
      </p:sp>
      <p:pic>
        <p:nvPicPr>
          <p:cNvPr id="10" name="Picture 9">
            <a:extLst>
              <a:ext uri="{FF2B5EF4-FFF2-40B4-BE49-F238E27FC236}">
                <a16:creationId xmlns:a16="http://schemas.microsoft.com/office/drawing/2014/main" id="{08E14B2B-E05A-0A23-0607-6FE34E8841A8}"/>
              </a:ext>
            </a:extLst>
          </p:cNvPr>
          <p:cNvPicPr>
            <a:picLocks noChangeAspect="1"/>
          </p:cNvPicPr>
          <p:nvPr/>
        </p:nvPicPr>
        <p:blipFill>
          <a:blip r:embed="rId3"/>
          <a:stretch>
            <a:fillRect/>
          </a:stretch>
        </p:blipFill>
        <p:spPr>
          <a:xfrm>
            <a:off x="5074357" y="224059"/>
            <a:ext cx="6694310" cy="6465724"/>
          </a:xfrm>
          <a:prstGeom prst="rect">
            <a:avLst/>
          </a:prstGeom>
        </p:spPr>
      </p:pic>
    </p:spTree>
    <p:extLst>
      <p:ext uri="{BB962C8B-B14F-4D97-AF65-F5344CB8AC3E}">
        <p14:creationId xmlns:p14="http://schemas.microsoft.com/office/powerpoint/2010/main" val="4039261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921135" y="6304949"/>
          <a:ext cx="7200863" cy="281095"/>
        </p:xfrm>
        <a:graphic>
          <a:graphicData uri="http://schemas.openxmlformats.org/drawingml/2006/table">
            <a:tbl>
              <a:tblPr firstRow="1" bandRow="1">
                <a:tableStyleId>{5C22544A-7EE6-4342-B048-85BDC9FD1C3A}</a:tableStyleId>
              </a:tblPr>
              <a:tblGrid>
                <a:gridCol w="7200863">
                  <a:extLst>
                    <a:ext uri="{9D8B030D-6E8A-4147-A177-3AD203B41FA5}">
                      <a16:colId xmlns:a16="http://schemas.microsoft.com/office/drawing/2014/main" val="20000"/>
                    </a:ext>
                  </a:extLst>
                </a:gridCol>
              </a:tblGrid>
              <a:tr h="281095">
                <a:tc>
                  <a:txBody>
                    <a:bodyPr/>
                    <a:lstStyle/>
                    <a:p>
                      <a:r>
                        <a:rPr lang="en-US" altLang="en-US" sz="1200" b="0" dirty="0">
                          <a:solidFill>
                            <a:schemeClr val="tx1">
                              <a:lumMod val="65000"/>
                              <a:lumOff val="35000"/>
                            </a:schemeClr>
                          </a:solidFill>
                          <a:latin typeface="Aptos" panose="020B0004020202020204" pitchFamily="34" charset="0"/>
                          <a:ea typeface="Trebuchet MS" panose="020B0603020202020204" pitchFamily="34" charset="0"/>
                          <a:cs typeface="Trebuchet MS" panose="020B0603020202020204" pitchFamily="34" charset="0"/>
                        </a:rPr>
                        <a:t>Source: EY Parthenon, TD Bank, International Monetary Fund, Wells Fargo Economics. October 2025.</a:t>
                      </a:r>
                    </a:p>
                  </a:txBody>
                  <a:tcPr marT="45721" marB="45721">
                    <a:noFill/>
                  </a:tcPr>
                </a:tc>
                <a:extLst>
                  <a:ext uri="{0D108BD9-81ED-4DB2-BD59-A6C34878D82A}">
                    <a16:rowId xmlns:a16="http://schemas.microsoft.com/office/drawing/2014/main" val="10000"/>
                  </a:ext>
                </a:extLst>
              </a:tr>
            </a:tbl>
          </a:graphicData>
        </a:graphic>
      </p:graphicFrame>
      <p:graphicFrame>
        <p:nvGraphicFramePr>
          <p:cNvPr id="6" name="Chart 5"/>
          <p:cNvGraphicFramePr/>
          <p:nvPr/>
        </p:nvGraphicFramePr>
        <p:xfrm>
          <a:off x="155448" y="1554480"/>
          <a:ext cx="11622025" cy="438912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6E1AAD5F-CBBA-D15D-9D2E-22BB9E7D4723}"/>
              </a:ext>
            </a:extLst>
          </p:cNvPr>
          <p:cNvSpPr txBox="1">
            <a:spLocks/>
          </p:cNvSpPr>
          <p:nvPr/>
        </p:nvSpPr>
        <p:spPr>
          <a:xfrm>
            <a:off x="582722" y="381000"/>
            <a:ext cx="11112455" cy="1035998"/>
          </a:xfrm>
          <a:prstGeom prst="rect">
            <a:avLst/>
          </a:prstGeom>
        </p:spPr>
        <p:txBody>
          <a:bodyPr vert="horz" lIns="91440" tIns="45721" rIns="91440" bIns="45721" rtlCol="0" anchor="t">
            <a:normAutofit/>
          </a:bodyPr>
          <a:lstStyle>
            <a:lvl1pPr algn="l" defTabSz="914400" rtl="0" eaLnBrk="1" latinLnBrk="0" hangingPunct="1">
              <a:lnSpc>
                <a:spcPct val="90000"/>
              </a:lnSpc>
              <a:spcBef>
                <a:spcPct val="0"/>
              </a:spcBef>
              <a:buNone/>
              <a:defRPr sz="3000" b="0" i="0" kern="1200" baseline="0">
                <a:solidFill>
                  <a:srgbClr val="24366A"/>
                </a:solidFill>
                <a:latin typeface="Century Gothic" panose="020B0502020202020204"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entury Gothic" panose="020B0502020202020204" pitchFamily="34" charset="0"/>
                <a:ea typeface="+mj-ea"/>
                <a:cs typeface="+mj-cs"/>
              </a:rPr>
              <a:t>Slowing Global Growth</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700" b="0" i="0" u="none" strike="noStrike" kern="1200" cap="none" spc="0" normalizeH="0" baseline="0" noProof="0" dirty="0">
                <a:ln>
                  <a:noFill/>
                </a:ln>
                <a:solidFill>
                  <a:srgbClr val="FFFFFF"/>
                </a:solidFill>
                <a:effectLst/>
                <a:uLnTx/>
                <a:uFillTx/>
                <a:latin typeface="Century Gothic" panose="020B0502020202020204" pitchFamily="34" charset="0"/>
                <a:ea typeface="+mj-ea"/>
                <a:cs typeface="+mj-cs"/>
              </a:rPr>
              <a:t>Economic Growth: Real GDP % growth, 2024-2026f</a:t>
            </a:r>
          </a:p>
        </p:txBody>
      </p:sp>
    </p:spTree>
    <p:extLst>
      <p:ext uri="{BB962C8B-B14F-4D97-AF65-F5344CB8AC3E}">
        <p14:creationId xmlns:p14="http://schemas.microsoft.com/office/powerpoint/2010/main" val="3015133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49147-945B-CD25-B62D-DEAAF1E84C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04B409-3D73-0274-4F4A-5D12351072AF}"/>
              </a:ext>
            </a:extLst>
          </p:cNvPr>
          <p:cNvSpPr>
            <a:spLocks noGrp="1"/>
          </p:cNvSpPr>
          <p:nvPr>
            <p:ph type="title"/>
          </p:nvPr>
        </p:nvSpPr>
        <p:spPr>
          <a:xfrm>
            <a:off x="413181" y="307821"/>
            <a:ext cx="11157496" cy="797630"/>
          </a:xfrm>
        </p:spPr>
        <p:txBody>
          <a:bodyPr>
            <a:noAutofit/>
          </a:bodyPr>
          <a:lstStyle/>
          <a:p>
            <a:r>
              <a:rPr lang="en-US" sz="3200" dirty="0"/>
              <a:t>Industrial Sector Weak in the U.S and Globally</a:t>
            </a:r>
          </a:p>
        </p:txBody>
      </p:sp>
      <p:sp>
        <p:nvSpPr>
          <p:cNvPr id="4" name="Slide Number Placeholder 3">
            <a:extLst>
              <a:ext uri="{FF2B5EF4-FFF2-40B4-BE49-F238E27FC236}">
                <a16:creationId xmlns:a16="http://schemas.microsoft.com/office/drawing/2014/main" id="{E9F77FEF-3DAF-9EB9-17D8-0F9DC70E823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323232">
                    <a:lumMod val="90000"/>
                    <a:lumOff val="10000"/>
                  </a:srgbClr>
                </a:solidFill>
                <a:effectLst/>
                <a:uLnTx/>
                <a:uFillTx/>
                <a:latin typeface="Verdan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323232">
                  <a:lumMod val="90000"/>
                  <a:lumOff val="10000"/>
                </a:srgbClr>
              </a:solidFill>
              <a:effectLst/>
              <a:uLnTx/>
              <a:uFillTx/>
              <a:latin typeface="Verdana"/>
              <a:ea typeface="+mn-ea"/>
              <a:cs typeface="+mn-cs"/>
            </a:endParaRPr>
          </a:p>
        </p:txBody>
      </p:sp>
      <p:graphicFrame>
        <p:nvGraphicFramePr>
          <p:cNvPr id="6" name="Content Placeholder 5">
            <a:extLst>
              <a:ext uri="{FF2B5EF4-FFF2-40B4-BE49-F238E27FC236}">
                <a16:creationId xmlns:a16="http://schemas.microsoft.com/office/drawing/2014/main" id="{405262BB-CB2A-ACAF-E43B-53C396B7A191}"/>
              </a:ext>
            </a:extLst>
          </p:cNvPr>
          <p:cNvGraphicFramePr>
            <a:graphicFrameLocks/>
          </p:cNvGraphicFramePr>
          <p:nvPr>
            <p:extLst>
              <p:ext uri="{D42A27DB-BD31-4B8C-83A1-F6EECF244321}">
                <p14:modId xmlns:p14="http://schemas.microsoft.com/office/powerpoint/2010/main" val="1776021882"/>
              </p:ext>
            </p:extLst>
          </p:nvPr>
        </p:nvGraphicFramePr>
        <p:xfrm>
          <a:off x="1302026" y="1424331"/>
          <a:ext cx="9653967" cy="454836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4">
            <a:extLst>
              <a:ext uri="{FF2B5EF4-FFF2-40B4-BE49-F238E27FC236}">
                <a16:creationId xmlns:a16="http://schemas.microsoft.com/office/drawing/2014/main" id="{D4D6911B-4D3F-DA7E-9CA8-F5288E16DE48}"/>
              </a:ext>
            </a:extLst>
          </p:cNvPr>
          <p:cNvSpPr txBox="1">
            <a:spLocks noChangeArrowheads="1"/>
          </p:cNvSpPr>
          <p:nvPr/>
        </p:nvSpPr>
        <p:spPr bwMode="auto">
          <a:xfrm>
            <a:off x="4101124" y="6421130"/>
            <a:ext cx="69500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11"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23232">
                    <a:lumMod val="90000"/>
                    <a:lumOff val="10000"/>
                  </a:srgbClr>
                </a:solidFill>
                <a:effectLst/>
                <a:uLnTx/>
                <a:uFillTx/>
                <a:latin typeface="Aptos" panose="020B0004020202020204" pitchFamily="34" charset="0"/>
                <a:ea typeface="+mn-ea"/>
                <a:cs typeface="+mn-cs"/>
              </a:rPr>
              <a:t>Source: Institute for Supply Management (ISM), J.P.Morgan, Updated November 2025</a:t>
            </a:r>
          </a:p>
        </p:txBody>
      </p:sp>
      <p:sp>
        <p:nvSpPr>
          <p:cNvPr id="10" name="Content Placeholder 2">
            <a:extLst>
              <a:ext uri="{FF2B5EF4-FFF2-40B4-BE49-F238E27FC236}">
                <a16:creationId xmlns:a16="http://schemas.microsoft.com/office/drawing/2014/main" id="{3769FB80-9A16-7E8E-AED5-E42DFE413DA2}"/>
              </a:ext>
            </a:extLst>
          </p:cNvPr>
          <p:cNvSpPr txBox="1">
            <a:spLocks/>
          </p:cNvSpPr>
          <p:nvPr/>
        </p:nvSpPr>
        <p:spPr>
          <a:xfrm>
            <a:off x="1920617" y="4030581"/>
            <a:ext cx="2784244" cy="900827"/>
          </a:xfrm>
          <a:prstGeom prst="rect">
            <a:avLst/>
          </a:prstGeom>
        </p:spPr>
        <p:txBody>
          <a:bodyPr vert="horz" lIns="91440" tIns="45720" rIns="91440" bIns="45720" rtlCol="0">
            <a:noAutofit/>
          </a:bodyPr>
          <a:lstStyle>
            <a:lvl1pPr marL="0" indent="0" algn="l" defTabSz="914411" rtl="0" eaLnBrk="1" latinLnBrk="0" hangingPunct="1">
              <a:lnSpc>
                <a:spcPts val="3100"/>
              </a:lnSpc>
              <a:spcBef>
                <a:spcPts val="0"/>
              </a:spcBef>
              <a:buFontTx/>
              <a:buNone/>
              <a:defRPr sz="2100" kern="1200">
                <a:solidFill>
                  <a:schemeClr val="tx1"/>
                </a:solidFill>
                <a:latin typeface="Aptos" panose="020B0004020202020204" pitchFamily="34" charset="0"/>
                <a:ea typeface="+mn-ea"/>
                <a:cs typeface="+mn-cs"/>
              </a:defRPr>
            </a:lvl1pPr>
            <a:lvl2pPr marL="182882" indent="-182882" algn="l" defTabSz="914411" rtl="0" eaLnBrk="1" latinLnBrk="0" hangingPunct="1">
              <a:lnSpc>
                <a:spcPts val="3100"/>
              </a:lnSpc>
              <a:spcBef>
                <a:spcPts val="800"/>
              </a:spcBef>
              <a:buSzPct val="100000"/>
              <a:buFont typeface="Arial" panose="020B0604020202020204" pitchFamily="34" charset="0"/>
              <a:buChar char="•"/>
              <a:defRPr sz="2100" kern="1200">
                <a:solidFill>
                  <a:schemeClr val="tx1"/>
                </a:solidFill>
                <a:latin typeface="Aptos" panose="020B0004020202020204" pitchFamily="34" charset="0"/>
                <a:ea typeface="+mn-ea"/>
                <a:cs typeface="+mn-cs"/>
              </a:defRPr>
            </a:lvl2pPr>
            <a:lvl3pPr marL="365765" indent="-182882" algn="l" defTabSz="914411" rtl="0" eaLnBrk="1" latinLnBrk="0" hangingPunct="1">
              <a:lnSpc>
                <a:spcPts val="3100"/>
              </a:lnSpc>
              <a:spcBef>
                <a:spcPts val="800"/>
              </a:spcBef>
              <a:buFont typeface="System Font Regular"/>
              <a:buChar char="◦"/>
              <a:defRPr sz="2100" kern="1200">
                <a:solidFill>
                  <a:schemeClr val="tx1"/>
                </a:solidFill>
                <a:latin typeface="+mn-lt"/>
                <a:ea typeface="+mn-ea"/>
                <a:cs typeface="+mn-cs"/>
              </a:defRPr>
            </a:lvl3pPr>
            <a:lvl4pPr marL="548647" indent="-182882" algn="l" defTabSz="914411" rtl="0" eaLnBrk="1" latinLnBrk="0" hangingPunct="1">
              <a:lnSpc>
                <a:spcPts val="3100"/>
              </a:lnSpc>
              <a:spcBef>
                <a:spcPts val="800"/>
              </a:spcBef>
              <a:buFont typeface=".Hiragino Kaku Gothic Interface W3"/>
              <a:buChar char="・"/>
              <a:defRPr sz="2100" kern="1200">
                <a:solidFill>
                  <a:schemeClr val="tx1"/>
                </a:solidFill>
                <a:latin typeface="+mn-lt"/>
                <a:ea typeface="+mn-ea"/>
                <a:cs typeface="+mn-cs"/>
              </a:defRPr>
            </a:lvl4pPr>
            <a:lvl5pPr marL="2057427" indent="-182882" algn="l" defTabSz="914411" rtl="0" eaLnBrk="1" latinLnBrk="0" hangingPunct="1">
              <a:lnSpc>
                <a:spcPts val="3100"/>
              </a:lnSpc>
              <a:spcBef>
                <a:spcPts val="800"/>
              </a:spcBef>
              <a:buFont typeface="Arial" panose="020B0604020202020204" pitchFamily="34" charset="0"/>
              <a:buChar char="•"/>
              <a:defRPr sz="2100"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marR="0" lvl="0" indent="0" algn="l" defTabSz="914411"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323232"/>
                </a:solidFill>
                <a:effectLst/>
                <a:uLnTx/>
                <a:uFillTx/>
                <a:latin typeface="Aptos" panose="020B0004020202020204" pitchFamily="34" charset="0"/>
                <a:ea typeface="+mn-ea"/>
                <a:cs typeface="+mn-cs"/>
              </a:rPr>
              <a:t>Manufacturing PMI below 50 = weakening demand for recycled materials</a:t>
            </a:r>
          </a:p>
        </p:txBody>
      </p:sp>
      <p:sp>
        <p:nvSpPr>
          <p:cNvPr id="11" name="TextBox 10">
            <a:extLst>
              <a:ext uri="{FF2B5EF4-FFF2-40B4-BE49-F238E27FC236}">
                <a16:creationId xmlns:a16="http://schemas.microsoft.com/office/drawing/2014/main" id="{A5FFC44E-A4A4-040C-F64E-CACF758BDBAA}"/>
              </a:ext>
            </a:extLst>
          </p:cNvPr>
          <p:cNvSpPr txBox="1"/>
          <p:nvPr/>
        </p:nvSpPr>
        <p:spPr>
          <a:xfrm>
            <a:off x="834428" y="3207681"/>
            <a:ext cx="638209" cy="523220"/>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592B8A"/>
                </a:solidFill>
                <a:effectLst/>
                <a:uLnTx/>
                <a:uFillTx/>
                <a:latin typeface="Aptos" panose="020B0004020202020204" pitchFamily="34" charset="0"/>
                <a:ea typeface="+mn-ea"/>
                <a:cs typeface="+mn-cs"/>
              </a:rPr>
              <a:t>50</a:t>
            </a:r>
          </a:p>
        </p:txBody>
      </p:sp>
    </p:spTree>
    <p:extLst>
      <p:ext uri="{BB962C8B-B14F-4D97-AF65-F5344CB8AC3E}">
        <p14:creationId xmlns:p14="http://schemas.microsoft.com/office/powerpoint/2010/main" val="282625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CBF4B-6D98-ADDF-62CC-53132ACDDA6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EDE839-6C6A-3BAE-69C2-CE42A00FB821}"/>
              </a:ext>
            </a:extLst>
          </p:cNvPr>
          <p:cNvSpPr>
            <a:spLocks noGrp="1"/>
          </p:cNvSpPr>
          <p:nvPr>
            <p:ph type="sldNum" sz="quarter" idx="12"/>
          </p:nvPr>
        </p:nvSpPr>
        <p:spPr/>
        <p:txBody>
          <a:bodyPr/>
          <a:lstStyle/>
          <a:p>
            <a:fld id="{48F63A3B-78C7-47BE-AE5E-E10140E04643}" type="slidenum">
              <a:rPr lang="en-US" smtClean="0"/>
              <a:pPr/>
              <a:t>19</a:t>
            </a:fld>
            <a:endParaRPr lang="en-US" dirty="0"/>
          </a:p>
        </p:txBody>
      </p:sp>
      <p:sp>
        <p:nvSpPr>
          <p:cNvPr id="5" name="Text Placeholder 6">
            <a:extLst>
              <a:ext uri="{FF2B5EF4-FFF2-40B4-BE49-F238E27FC236}">
                <a16:creationId xmlns:a16="http://schemas.microsoft.com/office/drawing/2014/main" id="{506CF160-B380-9A76-D33D-C7C032720B84}"/>
              </a:ext>
            </a:extLst>
          </p:cNvPr>
          <p:cNvSpPr txBox="1">
            <a:spLocks/>
          </p:cNvSpPr>
          <p:nvPr/>
        </p:nvSpPr>
        <p:spPr>
          <a:xfrm>
            <a:off x="345595" y="860998"/>
            <a:ext cx="10669538" cy="2568002"/>
          </a:xfrm>
          <a:prstGeom prst="rect">
            <a:avLst/>
          </a:prstGeom>
        </p:spPr>
        <p:txBody>
          <a:bodyPr>
            <a:normAutofit fontScale="25000" lnSpcReduction="20000"/>
          </a:bodyPr>
          <a:lstStyle>
            <a:lvl1pPr marL="0" indent="0" algn="l" defTabSz="914400" rtl="0" eaLnBrk="1" latinLnBrk="0" hangingPunct="1">
              <a:lnSpc>
                <a:spcPts val="3100"/>
              </a:lnSpc>
              <a:spcBef>
                <a:spcPts val="0"/>
              </a:spcBef>
              <a:buFont typeface="Arial" panose="020B0604020202020204" pitchFamily="34" charset="0"/>
              <a:buNone/>
              <a:defRPr sz="2100" kern="1200">
                <a:solidFill>
                  <a:schemeClr val="tx1"/>
                </a:solidFill>
                <a:latin typeface="+mn-lt"/>
                <a:ea typeface="+mn-ea"/>
                <a:cs typeface="+mn-cs"/>
              </a:defRPr>
            </a:lvl1pPr>
            <a:lvl2pPr marL="182880" indent="-182880" algn="l" defTabSz="914400" rtl="0" eaLnBrk="1" latinLnBrk="0" hangingPunct="1">
              <a:lnSpc>
                <a:spcPts val="3100"/>
              </a:lnSpc>
              <a:spcBef>
                <a:spcPts val="800"/>
              </a:spcBef>
              <a:buFont typeface="Arial" panose="020B0604020202020204" pitchFamily="34" charset="0"/>
              <a:buChar char="•"/>
              <a:defRPr sz="2100" kern="1200">
                <a:solidFill>
                  <a:schemeClr val="tx1"/>
                </a:solidFill>
                <a:latin typeface="+mn-lt"/>
                <a:ea typeface="+mn-ea"/>
                <a:cs typeface="+mn-cs"/>
              </a:defRPr>
            </a:lvl2pPr>
            <a:lvl3pPr marL="365760" indent="-182880" algn="l" defTabSz="914400" rtl="0" eaLnBrk="1" latinLnBrk="0" hangingPunct="1">
              <a:lnSpc>
                <a:spcPts val="3100"/>
              </a:lnSpc>
              <a:spcBef>
                <a:spcPts val="800"/>
              </a:spcBef>
              <a:buFont typeface="System Font Regular"/>
              <a:buChar char="◦"/>
              <a:defRPr sz="2100" kern="1200">
                <a:solidFill>
                  <a:schemeClr val="tx1"/>
                </a:solidFill>
                <a:latin typeface="+mn-lt"/>
                <a:ea typeface="+mn-ea"/>
                <a:cs typeface="+mn-cs"/>
              </a:defRPr>
            </a:lvl3pPr>
            <a:lvl4pPr marL="548640" indent="-182880" algn="l" defTabSz="914400" rtl="0" eaLnBrk="1" latinLnBrk="0" hangingPunct="1">
              <a:lnSpc>
                <a:spcPts val="3100"/>
              </a:lnSpc>
              <a:spcBef>
                <a:spcPts val="800"/>
              </a:spcBef>
              <a:buFont typeface=".Hiragino Kaku Gothic Interface W3"/>
              <a:buChar char="・"/>
              <a:defRPr sz="2100" kern="1200">
                <a:solidFill>
                  <a:schemeClr val="tx1"/>
                </a:solidFill>
                <a:latin typeface="+mn-lt"/>
                <a:ea typeface="+mn-ea"/>
                <a:cs typeface="+mn-cs"/>
              </a:defRPr>
            </a:lvl4pPr>
            <a:lvl5pPr marL="2057400" indent="-182880" algn="l" defTabSz="914400" rtl="0" eaLnBrk="1" latinLnBrk="0" hangingPunct="1">
              <a:lnSpc>
                <a:spcPts val="3100"/>
              </a:lnSpc>
              <a:spcBef>
                <a:spcPts val="800"/>
              </a:spcBef>
              <a:buFont typeface="Arial" panose="020B0604020202020204" pitchFamily="34" charset="0"/>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0">
              <a:lnSpc>
                <a:spcPts val="1800"/>
              </a:lnSpc>
              <a:spcBef>
                <a:spcPts val="0"/>
              </a:spcBef>
              <a:buNone/>
            </a:pPr>
            <a:endParaRPr lang="en-US" sz="6400" b="1" dirty="0">
              <a:solidFill>
                <a:srgbClr val="212529"/>
              </a:solidFill>
              <a:latin typeface="ITCFranklinGothicW01-Bk 812647"/>
              <a:ea typeface="Verdana" panose="020B0604030504040204" pitchFamily="34" charset="0"/>
            </a:endParaRPr>
          </a:p>
          <a:p>
            <a:pPr lvl="1" indent="0">
              <a:lnSpc>
                <a:spcPts val="1800"/>
              </a:lnSpc>
              <a:spcBef>
                <a:spcPts val="0"/>
              </a:spcBef>
              <a:buNone/>
            </a:pPr>
            <a:r>
              <a:rPr lang="en-US" sz="6400" b="1" dirty="0">
                <a:solidFill>
                  <a:srgbClr val="212529"/>
                </a:solidFill>
                <a:latin typeface="ITCFranklinGothicW01-Bk 812647"/>
                <a:ea typeface="Verdana" panose="020B0604030504040204" pitchFamily="34" charset="0"/>
              </a:rPr>
              <a:t>USMCA Review  </a:t>
            </a:r>
          </a:p>
          <a:p>
            <a:pPr marL="347663" lvl="1" indent="0">
              <a:lnSpc>
                <a:spcPts val="1800"/>
              </a:lnSpc>
              <a:spcBef>
                <a:spcPts val="0"/>
              </a:spcBef>
              <a:buNone/>
            </a:pPr>
            <a:r>
              <a:rPr lang="en-US" sz="5600" dirty="0">
                <a:solidFill>
                  <a:srgbClr val="212529"/>
                </a:solidFill>
                <a:latin typeface="ITCFranklinGothicW01-Bk 812647"/>
                <a:ea typeface="Verdana" panose="020B0604030504040204" pitchFamily="34" charset="0"/>
              </a:rPr>
              <a:t>ReMA priorities include:</a:t>
            </a:r>
            <a:endParaRPr lang="en-US" sz="6400" dirty="0">
              <a:solidFill>
                <a:srgbClr val="212529"/>
              </a:solidFill>
              <a:latin typeface="ITCFranklinGothicW01-Bk 812647"/>
              <a:ea typeface="Verdana" panose="020B0604030504040204" pitchFamily="34" charset="0"/>
            </a:endParaRPr>
          </a:p>
          <a:p>
            <a:pPr marL="651510" lvl="2" indent="-285750">
              <a:lnSpc>
                <a:spcPts val="1600"/>
              </a:lnSpc>
              <a:spcBef>
                <a:spcPts val="0"/>
              </a:spcBef>
            </a:pPr>
            <a:r>
              <a:rPr lang="en-US" sz="5600" dirty="0">
                <a:solidFill>
                  <a:srgbClr val="212529"/>
                </a:solidFill>
                <a:latin typeface="ITCFranklinGothicW01-Bk 812647"/>
                <a:ea typeface="Verdana" panose="020B0604030504040204" pitchFamily="34" charset="0"/>
              </a:rPr>
              <a:t>Continued qualification of pre- and post-consumer recycled materials collected in North America for purposes of origination</a:t>
            </a:r>
          </a:p>
          <a:p>
            <a:pPr marL="651510" lvl="2" indent="-285750">
              <a:lnSpc>
                <a:spcPts val="1600"/>
              </a:lnSpc>
              <a:spcBef>
                <a:spcPts val="0"/>
              </a:spcBef>
            </a:pPr>
            <a:r>
              <a:rPr lang="en-US" sz="5600" dirty="0">
                <a:solidFill>
                  <a:srgbClr val="212529"/>
                </a:solidFill>
                <a:latin typeface="ITCFranklinGothicW01-Bk 812647"/>
                <a:ea typeface="Verdana" panose="020B0604030504040204" pitchFamily="34" charset="0"/>
              </a:rPr>
              <a:t>Trade facilitation (improvement of physical infrastructure (land &amp; seaports), streamlining customs paperwork &amp; clearance; greater automation</a:t>
            </a:r>
          </a:p>
          <a:p>
            <a:pPr marL="651510" lvl="2" indent="-285750">
              <a:lnSpc>
                <a:spcPts val="1600"/>
              </a:lnSpc>
              <a:spcBef>
                <a:spcPts val="0"/>
              </a:spcBef>
            </a:pPr>
            <a:r>
              <a:rPr lang="en-US" sz="5600" dirty="0">
                <a:solidFill>
                  <a:srgbClr val="212529"/>
                </a:solidFill>
                <a:latin typeface="ITCFranklinGothicW01-Bk 812647"/>
                <a:ea typeface="Verdana" panose="020B0604030504040204" pitchFamily="34" charset="0"/>
              </a:rPr>
              <a:t>Standards &amp; specifications (push for regulatory coherence across North America &amp; use of ReMA’s ISRI Specs) </a:t>
            </a:r>
          </a:p>
          <a:p>
            <a:pPr marL="342900" lvl="1" indent="0">
              <a:lnSpc>
                <a:spcPts val="1800"/>
              </a:lnSpc>
              <a:spcBef>
                <a:spcPts val="0"/>
              </a:spcBef>
              <a:buNone/>
            </a:pPr>
            <a:endParaRPr lang="en-US" sz="6400" b="1" dirty="0">
              <a:solidFill>
                <a:srgbClr val="212529"/>
              </a:solidFill>
              <a:latin typeface="ITCFranklinGothicW01-Bk 812647"/>
              <a:ea typeface="Verdana" panose="020B0604030504040204" pitchFamily="34" charset="0"/>
            </a:endParaRPr>
          </a:p>
          <a:p>
            <a:pPr lvl="1" indent="0">
              <a:lnSpc>
                <a:spcPts val="1800"/>
              </a:lnSpc>
              <a:spcBef>
                <a:spcPts val="0"/>
              </a:spcBef>
              <a:buNone/>
            </a:pPr>
            <a:r>
              <a:rPr lang="en-US" sz="6400" b="1" dirty="0">
                <a:solidFill>
                  <a:srgbClr val="212529"/>
                </a:solidFill>
                <a:latin typeface="ITCFranklinGothicW01-Bk 812647"/>
                <a:ea typeface="Verdana" panose="020B0604030504040204" pitchFamily="34" charset="0"/>
              </a:rPr>
              <a:t>Basel Convention </a:t>
            </a:r>
            <a:endParaRPr lang="en-US" sz="6200" b="1" dirty="0">
              <a:solidFill>
                <a:srgbClr val="212529"/>
              </a:solidFill>
              <a:latin typeface="ITCFranklinGothicW01-Bk 812647"/>
              <a:ea typeface="Verdana" panose="020B0604030504040204" pitchFamily="34" charset="0"/>
            </a:endParaRPr>
          </a:p>
          <a:p>
            <a:pPr marL="651510" lvl="2" indent="-285750">
              <a:lnSpc>
                <a:spcPts val="1600"/>
              </a:lnSpc>
              <a:spcBef>
                <a:spcPts val="0"/>
              </a:spcBef>
            </a:pPr>
            <a:r>
              <a:rPr lang="en-US" sz="5600" dirty="0">
                <a:solidFill>
                  <a:srgbClr val="212529"/>
                </a:solidFill>
                <a:latin typeface="ITCFranklinGothicW01-Bk 812647"/>
                <a:ea typeface="Verdana" panose="020B0604030504040204" pitchFamily="34" charset="0"/>
              </a:rPr>
              <a:t>Classification of certain non-ferrous materials (Zorba, ICW &amp; motors) as “E-Waste” under Basel and thus illegal for importation </a:t>
            </a:r>
          </a:p>
          <a:p>
            <a:pPr lvl="1" indent="0">
              <a:lnSpc>
                <a:spcPts val="1800"/>
              </a:lnSpc>
              <a:buNone/>
            </a:pPr>
            <a:endParaRPr lang="en-US" sz="6400" b="1" dirty="0">
              <a:solidFill>
                <a:srgbClr val="212529"/>
              </a:solidFill>
              <a:latin typeface="ITCFranklinGothicW01-Bk 812647"/>
              <a:ea typeface="Verdana" panose="020B0604030504040204" pitchFamily="34" charset="0"/>
            </a:endParaRPr>
          </a:p>
          <a:p>
            <a:pPr lvl="1" indent="0">
              <a:lnSpc>
                <a:spcPts val="1800"/>
              </a:lnSpc>
              <a:buNone/>
            </a:pPr>
            <a:r>
              <a:rPr lang="en-US" sz="6400" b="1" dirty="0">
                <a:solidFill>
                  <a:srgbClr val="212529"/>
                </a:solidFill>
                <a:latin typeface="ITCFranklinGothicW01-Bk 812647"/>
                <a:ea typeface="Verdana" panose="020B0604030504040204" pitchFamily="34" charset="0"/>
              </a:rPr>
              <a:t>New Chinese Import Restrictions on Recycled Dry-Milled Pulp</a:t>
            </a:r>
          </a:p>
          <a:p>
            <a:pPr lvl="1" indent="0">
              <a:lnSpc>
                <a:spcPts val="1800"/>
              </a:lnSpc>
              <a:buNone/>
            </a:pPr>
            <a:endParaRPr lang="en-US" sz="6400" b="1" dirty="0">
              <a:solidFill>
                <a:srgbClr val="212529"/>
              </a:solidFill>
              <a:latin typeface="ITCFranklinGothicW01-Bk 812647"/>
              <a:ea typeface="Verdana" panose="020B0604030504040204" pitchFamily="34" charset="0"/>
            </a:endParaRPr>
          </a:p>
          <a:p>
            <a:pPr lvl="1" indent="0">
              <a:lnSpc>
                <a:spcPts val="1800"/>
              </a:lnSpc>
              <a:buNone/>
            </a:pPr>
            <a:r>
              <a:rPr lang="en-US" sz="6400" b="1" dirty="0">
                <a:solidFill>
                  <a:srgbClr val="212529"/>
                </a:solidFill>
                <a:latin typeface="ITCFranklinGothicW01-Bk 812647"/>
                <a:ea typeface="Verdana" panose="020B0604030504040204" pitchFamily="34" charset="0"/>
              </a:rPr>
              <a:t>Governments need help differentiating shipments of recycled materials from shipments of waste:</a:t>
            </a:r>
          </a:p>
          <a:p>
            <a:pPr marL="651510" lvl="2" indent="-285750">
              <a:lnSpc>
                <a:spcPts val="1600"/>
              </a:lnSpc>
              <a:spcBef>
                <a:spcPts val="0"/>
              </a:spcBef>
            </a:pPr>
            <a:r>
              <a:rPr lang="en-US" sz="5600" dirty="0">
                <a:solidFill>
                  <a:srgbClr val="212529"/>
                </a:solidFill>
                <a:latin typeface="ITCFranklinGothicW01-Bk 812647"/>
                <a:ea typeface="Verdana" panose="020B0604030504040204" pitchFamily="34" charset="0"/>
              </a:rPr>
              <a:t>Specifications critical </a:t>
            </a:r>
          </a:p>
          <a:p>
            <a:pPr marL="651510" lvl="2" indent="-285750">
              <a:lnSpc>
                <a:spcPts val="1600"/>
              </a:lnSpc>
              <a:spcBef>
                <a:spcPts val="0"/>
              </a:spcBef>
            </a:pPr>
            <a:r>
              <a:rPr lang="en-US" sz="5600" dirty="0">
                <a:solidFill>
                  <a:srgbClr val="212529"/>
                </a:solidFill>
                <a:latin typeface="ITCFranklinGothicW01-Bk 812647"/>
                <a:ea typeface="Verdana" panose="020B0604030504040204" pitchFamily="34" charset="0"/>
              </a:rPr>
              <a:t>Training of customs agents in other countries </a:t>
            </a:r>
          </a:p>
          <a:p>
            <a:pPr marL="651510" lvl="2" indent="-285750">
              <a:lnSpc>
                <a:spcPts val="1600"/>
              </a:lnSpc>
              <a:spcBef>
                <a:spcPts val="0"/>
              </a:spcBef>
            </a:pPr>
            <a:r>
              <a:rPr lang="en-US" sz="5600" dirty="0">
                <a:solidFill>
                  <a:srgbClr val="212529"/>
                </a:solidFill>
                <a:latin typeface="ITCFranklinGothicW01-Bk 812647"/>
                <a:ea typeface="Verdana" panose="020B0604030504040204" pitchFamily="34" charset="0"/>
              </a:rPr>
              <a:t>ReMA working on a possible “export certification”</a:t>
            </a:r>
          </a:p>
          <a:p>
            <a:pPr lvl="3" indent="0">
              <a:lnSpc>
                <a:spcPts val="1600"/>
              </a:lnSpc>
              <a:spcBef>
                <a:spcPts val="0"/>
              </a:spcBef>
              <a:buNone/>
            </a:pPr>
            <a:endParaRPr lang="en-US" sz="5600" dirty="0">
              <a:solidFill>
                <a:srgbClr val="212529"/>
              </a:solidFill>
              <a:latin typeface="ITCFranklinGothicW01-Bk 812647"/>
              <a:ea typeface="Verdana" panose="020B0604030504040204" pitchFamily="34" charset="0"/>
            </a:endParaRPr>
          </a:p>
          <a:p>
            <a:pPr lvl="1" indent="0">
              <a:lnSpc>
                <a:spcPts val="1800"/>
              </a:lnSpc>
              <a:buNone/>
            </a:pPr>
            <a:r>
              <a:rPr lang="en-US" sz="6400" b="1" dirty="0">
                <a:solidFill>
                  <a:srgbClr val="212529"/>
                </a:solidFill>
                <a:latin typeface="ITCFranklinGothicW01-Bk 812647"/>
                <a:ea typeface="Verdana" panose="020B0604030504040204" pitchFamily="34" charset="0"/>
              </a:rPr>
              <a:t>Standards:</a:t>
            </a:r>
          </a:p>
          <a:p>
            <a:pPr marL="651510" lvl="2" indent="-285750">
              <a:lnSpc>
                <a:spcPts val="1600"/>
              </a:lnSpc>
              <a:spcBef>
                <a:spcPts val="0"/>
              </a:spcBef>
            </a:pPr>
            <a:r>
              <a:rPr lang="en-US" sz="5600" dirty="0">
                <a:solidFill>
                  <a:srgbClr val="212529"/>
                </a:solidFill>
                <a:latin typeface="ITCFranklinGothicW01-Bk 812647"/>
                <a:ea typeface="Verdana" panose="020B0604030504040204" pitchFamily="34" charset="0"/>
              </a:rPr>
              <a:t>Chinese government attempting to create new global standard for recycled steel through ISO </a:t>
            </a:r>
          </a:p>
          <a:p>
            <a:pPr marL="651510" lvl="2" indent="-285750">
              <a:lnSpc>
                <a:spcPts val="1300"/>
              </a:lnSpc>
              <a:spcBef>
                <a:spcPts val="0"/>
              </a:spcBef>
            </a:pPr>
            <a:endParaRPr lang="en-US" sz="6400" b="1" dirty="0">
              <a:solidFill>
                <a:srgbClr val="212529"/>
              </a:solidFill>
              <a:latin typeface="ITCFranklinGothicW01-Bk 812647"/>
              <a:ea typeface="Verdana" panose="020B0604030504040204" pitchFamily="34" charset="0"/>
            </a:endParaRPr>
          </a:p>
          <a:p>
            <a:pPr lvl="2" indent="0">
              <a:lnSpc>
                <a:spcPts val="1300"/>
              </a:lnSpc>
              <a:spcBef>
                <a:spcPts val="0"/>
              </a:spcBef>
              <a:buNone/>
            </a:pPr>
            <a:endParaRPr lang="en-US" sz="6400" i="1" dirty="0">
              <a:solidFill>
                <a:srgbClr val="212529"/>
              </a:solidFill>
              <a:latin typeface="ITCFranklinGothicW01-Bk 812647"/>
              <a:ea typeface="Verdana" panose="020B0604030504040204" pitchFamily="34" charset="0"/>
            </a:endParaRPr>
          </a:p>
          <a:p>
            <a:pPr lvl="2" indent="0">
              <a:lnSpc>
                <a:spcPts val="1300"/>
              </a:lnSpc>
              <a:spcBef>
                <a:spcPts val="0"/>
              </a:spcBef>
              <a:buNone/>
            </a:pPr>
            <a:endParaRPr lang="en-US" sz="6400" i="1" dirty="0">
              <a:solidFill>
                <a:srgbClr val="212529"/>
              </a:solidFill>
              <a:latin typeface="ITCFranklinGothicW01-Bk 812647"/>
              <a:ea typeface="Verdana" panose="020B0604030504040204" pitchFamily="34" charset="0"/>
            </a:endParaRPr>
          </a:p>
          <a:p>
            <a:pPr marL="651510" lvl="2" indent="-285750">
              <a:lnSpc>
                <a:spcPts val="1300"/>
              </a:lnSpc>
              <a:spcBef>
                <a:spcPts val="0"/>
              </a:spcBef>
            </a:pPr>
            <a:endParaRPr lang="en-US" sz="6400" b="1" dirty="0">
              <a:solidFill>
                <a:srgbClr val="212529"/>
              </a:solidFill>
              <a:latin typeface="ITCFranklinGothicW01-Bk 812647"/>
              <a:ea typeface="Verdana" panose="020B0604030504040204" pitchFamily="34" charset="0"/>
            </a:endParaRPr>
          </a:p>
          <a:p>
            <a:pPr marL="342900" indent="-342900">
              <a:lnSpc>
                <a:spcPts val="1800"/>
              </a:lnSpc>
              <a:buFont typeface="Arial" panose="020B0604020202020204" pitchFamily="34" charset="0"/>
              <a:buChar char="•"/>
            </a:pPr>
            <a:endParaRPr lang="en-US" sz="1600" dirty="0">
              <a:solidFill>
                <a:srgbClr val="212529"/>
              </a:solidFill>
              <a:latin typeface="ITCFranklinGothicW01-Bk 812647"/>
              <a:ea typeface="Verdana" panose="020B0604030504040204" pitchFamily="34" charset="0"/>
            </a:endParaRPr>
          </a:p>
          <a:p>
            <a:pPr marL="342900" indent="-342900">
              <a:lnSpc>
                <a:spcPts val="1800"/>
              </a:lnSpc>
              <a:buFont typeface="Arial" panose="020B0604020202020204" pitchFamily="34" charset="0"/>
              <a:buChar char="•"/>
            </a:pPr>
            <a:endParaRPr lang="en-US" sz="1600" dirty="0">
              <a:solidFill>
                <a:srgbClr val="212529"/>
              </a:solidFill>
              <a:latin typeface="ITCFranklinGothicW01-Bk 812647"/>
              <a:ea typeface="Verdana" panose="020B0604030504040204" pitchFamily="34" charset="0"/>
            </a:endParaRPr>
          </a:p>
          <a:p>
            <a:endParaRPr lang="en-US" b="1" dirty="0">
              <a:latin typeface="ITCFranklinGothicW01-Bk 812647"/>
              <a:ea typeface="Verdana" panose="020B0604030504040204" pitchFamily="34" charset="0"/>
            </a:endParaRPr>
          </a:p>
          <a:p>
            <a:endParaRPr lang="en-US" b="1" dirty="0">
              <a:latin typeface="ITCFranklinGothicW01-Bk 812647"/>
              <a:ea typeface="Verdana" panose="020B0604030504040204" pitchFamily="34" charset="0"/>
            </a:endParaRPr>
          </a:p>
          <a:p>
            <a:endParaRPr lang="en-US" b="1" dirty="0">
              <a:latin typeface="ITCFranklinGothicW01-Bk 812647"/>
              <a:ea typeface="Verdana" panose="020B0604030504040204" pitchFamily="34" charset="0"/>
            </a:endParaRPr>
          </a:p>
          <a:p>
            <a:endParaRPr lang="en-US" b="1" dirty="0">
              <a:latin typeface="ITCFranklinGothicW01-Bk 812647"/>
              <a:ea typeface="Verdana" panose="020B0604030504040204" pitchFamily="34" charset="0"/>
            </a:endParaRPr>
          </a:p>
          <a:p>
            <a:endParaRPr lang="en-US" i="1" dirty="0">
              <a:latin typeface="Verdana" panose="020B0604030504040204" pitchFamily="34" charset="0"/>
              <a:ea typeface="Verdana" panose="020B0604030504040204" pitchFamily="34" charset="0"/>
            </a:endParaRPr>
          </a:p>
          <a:p>
            <a:endParaRPr lang="en-US" i="1" dirty="0">
              <a:latin typeface="Verdana" panose="020B0604030504040204" pitchFamily="34" charset="0"/>
              <a:ea typeface="Verdana" panose="020B0604030504040204" pitchFamily="34" charset="0"/>
            </a:endParaRPr>
          </a:p>
        </p:txBody>
      </p:sp>
      <p:sp>
        <p:nvSpPr>
          <p:cNvPr id="2" name="Title 1">
            <a:extLst>
              <a:ext uri="{FF2B5EF4-FFF2-40B4-BE49-F238E27FC236}">
                <a16:creationId xmlns:a16="http://schemas.microsoft.com/office/drawing/2014/main" id="{5E92CA65-9820-9F48-508F-6ABE1A62E06E}"/>
              </a:ext>
            </a:extLst>
          </p:cNvPr>
          <p:cNvSpPr>
            <a:spLocks noGrp="1"/>
          </p:cNvSpPr>
          <p:nvPr>
            <p:ph type="title"/>
          </p:nvPr>
        </p:nvSpPr>
        <p:spPr>
          <a:xfrm>
            <a:off x="455398" y="462183"/>
            <a:ext cx="11551072" cy="797630"/>
          </a:xfrm>
        </p:spPr>
        <p:txBody>
          <a:bodyPr>
            <a:noAutofit/>
          </a:bodyPr>
          <a:lstStyle/>
          <a:p>
            <a:r>
              <a:rPr lang="en-US" sz="2800" dirty="0"/>
              <a:t>Other Threats to Global Market Access</a:t>
            </a:r>
          </a:p>
        </p:txBody>
      </p:sp>
      <p:pic>
        <p:nvPicPr>
          <p:cNvPr id="3" name="Picture 2" descr="A large pink container ship&#10;&#10;AI-generated content may be incorrect.">
            <a:extLst>
              <a:ext uri="{FF2B5EF4-FFF2-40B4-BE49-F238E27FC236}">
                <a16:creationId xmlns:a16="http://schemas.microsoft.com/office/drawing/2014/main" id="{69D7ED94-792C-2FDD-34CF-703F436B3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1681" y="4541617"/>
            <a:ext cx="2736732" cy="1854200"/>
          </a:xfrm>
          <a:prstGeom prst="rect">
            <a:avLst/>
          </a:prstGeom>
        </p:spPr>
      </p:pic>
    </p:spTree>
    <p:extLst>
      <p:ext uri="{BB962C8B-B14F-4D97-AF65-F5344CB8AC3E}">
        <p14:creationId xmlns:p14="http://schemas.microsoft.com/office/powerpoint/2010/main" val="3631032049"/>
      </p:ext>
    </p:extLst>
  </p:cSld>
  <p:clrMapOvr>
    <a:masterClrMapping/>
  </p:clrMapOvr>
  <mc:AlternateContent xmlns:mc="http://schemas.openxmlformats.org/markup-compatibility/2006" xmlns:p14="http://schemas.microsoft.com/office/powerpoint/2010/main">
    <mc:Choice Requires="p14">
      <p:transition spd="slow" p14:dur="2000" advTm="192681"/>
    </mc:Choice>
    <mc:Fallback xmlns="">
      <p:transition spd="slow" advTm="19268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A48C8-F636-A257-EB81-8C249665898C}"/>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D7529196-917D-44E2-23B9-B2FC4F5D35B6}"/>
              </a:ext>
            </a:extLst>
          </p:cNvPr>
          <p:cNvSpPr txBox="1">
            <a:spLocks/>
          </p:cNvSpPr>
          <p:nvPr/>
        </p:nvSpPr>
        <p:spPr>
          <a:xfrm>
            <a:off x="522109" y="444149"/>
            <a:ext cx="10515600" cy="79763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000" b="0" i="0" kern="1200" baseline="0">
                <a:solidFill>
                  <a:srgbClr val="24366A"/>
                </a:solidFill>
                <a:latin typeface="Century Gothic" panose="020B0502020202020204" pitchFamily="34" charset="0"/>
                <a:ea typeface="+mj-ea"/>
                <a:cs typeface="+mj-cs"/>
              </a:defRPr>
            </a:lvl1pPr>
          </a:lstStyle>
          <a:p>
            <a:pPr marL="0" marR="0" lvl="0" indent="0" algn="l" defTabSz="914411" rtl="0" eaLnBrk="1" fontAlgn="auto" latinLnBrk="0" hangingPunct="1">
              <a:lnSpc>
                <a:spcPct val="90000"/>
              </a:lnSpc>
              <a:spcBef>
                <a:spcPct val="0"/>
              </a:spcBef>
              <a:spcAft>
                <a:spcPts val="60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Century Gothic" panose="020B0502020202020204" pitchFamily="34" charset="0"/>
                <a:ea typeface="+mj-ea"/>
                <a:cs typeface="+mj-cs"/>
              </a:rPr>
              <a:t>Overview</a:t>
            </a:r>
          </a:p>
        </p:txBody>
      </p:sp>
      <p:sp>
        <p:nvSpPr>
          <p:cNvPr id="13" name="Slide Number Placeholder 12">
            <a:extLst>
              <a:ext uri="{FF2B5EF4-FFF2-40B4-BE49-F238E27FC236}">
                <a16:creationId xmlns:a16="http://schemas.microsoft.com/office/drawing/2014/main" id="{64BE155C-215E-D8F0-959A-B1CECFBD63BD}"/>
              </a:ext>
            </a:extLst>
          </p:cNvPr>
          <p:cNvSpPr>
            <a:spLocks noGrp="1"/>
          </p:cNvSpPr>
          <p:nvPr>
            <p:ph type="sldNum" sz="quarter" idx="4294967295"/>
          </p:nvPr>
        </p:nvSpPr>
        <p:spPr>
          <a:xfrm>
            <a:off x="94488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8F63A3B-78C7-47BE-AE5E-E10140E04643}" type="slidenum">
              <a:rPr kumimoji="0" lang="en-US" sz="1200" b="0" i="0" u="none" strike="noStrike" kern="1200" cap="none" spc="0" normalizeH="0" baseline="0" noProof="0" smtClean="0">
                <a:ln>
                  <a:noFill/>
                </a:ln>
                <a:solidFill>
                  <a:srgbClr val="323232">
                    <a:tint val="82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en-US" sz="1200" b="0" i="0" u="none" strike="noStrike" kern="1200" cap="none" spc="0" normalizeH="0" baseline="0" noProof="0" dirty="0">
              <a:ln>
                <a:noFill/>
              </a:ln>
              <a:solidFill>
                <a:srgbClr val="323232">
                  <a:tint val="82000"/>
                </a:srgbClr>
              </a:solidFill>
              <a:effectLst/>
              <a:uLnTx/>
              <a:uFillTx/>
              <a:latin typeface="Verdana"/>
              <a:ea typeface="+mn-ea"/>
              <a:cs typeface="+mn-cs"/>
            </a:endParaRPr>
          </a:p>
        </p:txBody>
      </p:sp>
      <p:graphicFrame>
        <p:nvGraphicFramePr>
          <p:cNvPr id="15" name="Title 1">
            <a:extLst>
              <a:ext uri="{FF2B5EF4-FFF2-40B4-BE49-F238E27FC236}">
                <a16:creationId xmlns:a16="http://schemas.microsoft.com/office/drawing/2014/main" id="{3C85BC06-E306-F96F-D425-C624131D99B8}"/>
              </a:ext>
            </a:extLst>
          </p:cNvPr>
          <p:cNvGraphicFramePr/>
          <p:nvPr>
            <p:extLst>
              <p:ext uri="{D42A27DB-BD31-4B8C-83A1-F6EECF244321}">
                <p14:modId xmlns:p14="http://schemas.microsoft.com/office/powerpoint/2010/main" val="3257987662"/>
              </p:ext>
            </p:extLst>
          </p:nvPr>
        </p:nvGraphicFramePr>
        <p:xfrm>
          <a:off x="3280832" y="1906451"/>
          <a:ext cx="5630336"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2390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D8917-A4F9-3117-F3C2-153D51F21C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60D5DE-40DB-2F91-4F52-9927F7A7CCDF}"/>
              </a:ext>
            </a:extLst>
          </p:cNvPr>
          <p:cNvSpPr>
            <a:spLocks noGrp="1"/>
          </p:cNvSpPr>
          <p:nvPr>
            <p:ph type="title"/>
          </p:nvPr>
        </p:nvSpPr>
        <p:spPr/>
        <p:txBody>
          <a:bodyPr/>
          <a:lstStyle/>
          <a:p>
            <a:r>
              <a:rPr lang="en-US" dirty="0"/>
              <a:t>Member Resources</a:t>
            </a:r>
          </a:p>
        </p:txBody>
      </p:sp>
      <p:sp>
        <p:nvSpPr>
          <p:cNvPr id="3" name="Content Placeholder 2">
            <a:extLst>
              <a:ext uri="{FF2B5EF4-FFF2-40B4-BE49-F238E27FC236}">
                <a16:creationId xmlns:a16="http://schemas.microsoft.com/office/drawing/2014/main" id="{E2759412-5BA0-73D8-A059-D47CCBBCF255}"/>
              </a:ext>
            </a:extLst>
          </p:cNvPr>
          <p:cNvSpPr>
            <a:spLocks noGrp="1"/>
          </p:cNvSpPr>
          <p:nvPr>
            <p:ph idx="1"/>
          </p:nvPr>
        </p:nvSpPr>
        <p:spPr>
          <a:xfrm>
            <a:off x="445724" y="1324717"/>
            <a:ext cx="5084064" cy="559132"/>
          </a:xfrm>
        </p:spPr>
        <p:txBody>
          <a:bodyPr>
            <a:normAutofit/>
          </a:bodyPr>
          <a:lstStyle/>
          <a:p>
            <a:pPr>
              <a:lnSpc>
                <a:spcPct val="100000"/>
              </a:lnSpc>
            </a:pPr>
            <a:r>
              <a:rPr lang="en-US" sz="2000" b="1" dirty="0">
                <a:latin typeface="ITCFranklinGothicW01-Bk 812647"/>
              </a:rPr>
              <a:t>www.recycledmaterials.org/trade </a:t>
            </a:r>
            <a:endParaRPr lang="en-US" sz="1800" dirty="0">
              <a:latin typeface="ITCFranklinGothicW01-Bk 812647"/>
            </a:endParaRPr>
          </a:p>
          <a:p>
            <a:pPr>
              <a:lnSpc>
                <a:spcPct val="100000"/>
              </a:lnSpc>
            </a:pPr>
            <a:endParaRPr lang="en-US" sz="3600" b="1" dirty="0"/>
          </a:p>
          <a:p>
            <a:pPr>
              <a:lnSpc>
                <a:spcPct val="100000"/>
              </a:lnSpc>
            </a:pPr>
            <a:endParaRPr lang="en-US" sz="3600" b="1"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0A669878-F4DB-0AF8-674B-CD7AA6D9DAE2}"/>
              </a:ext>
            </a:extLst>
          </p:cNvPr>
          <p:cNvSpPr>
            <a:spLocks noGrp="1"/>
          </p:cNvSpPr>
          <p:nvPr>
            <p:ph type="sldNum" sz="quarter" idx="12"/>
          </p:nvPr>
        </p:nvSpPr>
        <p:spPr/>
        <p:txBody>
          <a:bodyPr/>
          <a:lstStyle/>
          <a:p>
            <a:fld id="{48F63A3B-78C7-47BE-AE5E-E10140E04643}" type="slidenum">
              <a:rPr lang="en-US" smtClean="0"/>
              <a:pPr/>
              <a:t>20</a:t>
            </a:fld>
            <a:endParaRPr lang="en-US" dirty="0"/>
          </a:p>
        </p:txBody>
      </p:sp>
      <p:pic>
        <p:nvPicPr>
          <p:cNvPr id="6" name="Picture 5">
            <a:extLst>
              <a:ext uri="{FF2B5EF4-FFF2-40B4-BE49-F238E27FC236}">
                <a16:creationId xmlns:a16="http://schemas.microsoft.com/office/drawing/2014/main" id="{4D5553DB-578F-389C-62B8-5AFF780BB30C}"/>
              </a:ext>
            </a:extLst>
          </p:cNvPr>
          <p:cNvPicPr>
            <a:picLocks noChangeAspect="1"/>
          </p:cNvPicPr>
          <p:nvPr/>
        </p:nvPicPr>
        <p:blipFill>
          <a:blip r:embed="rId2"/>
          <a:stretch>
            <a:fillRect/>
          </a:stretch>
        </p:blipFill>
        <p:spPr>
          <a:xfrm>
            <a:off x="5688010" y="1488527"/>
            <a:ext cx="2899836" cy="4675142"/>
          </a:xfrm>
          <a:prstGeom prst="rect">
            <a:avLst/>
          </a:prstGeom>
        </p:spPr>
      </p:pic>
      <p:pic>
        <p:nvPicPr>
          <p:cNvPr id="8" name="Picture 7">
            <a:extLst>
              <a:ext uri="{FF2B5EF4-FFF2-40B4-BE49-F238E27FC236}">
                <a16:creationId xmlns:a16="http://schemas.microsoft.com/office/drawing/2014/main" id="{D51D615D-9767-61FE-2954-328E4E56FA70}"/>
              </a:ext>
            </a:extLst>
          </p:cNvPr>
          <p:cNvPicPr>
            <a:picLocks noChangeAspect="1"/>
          </p:cNvPicPr>
          <p:nvPr/>
        </p:nvPicPr>
        <p:blipFill>
          <a:blip r:embed="rId3"/>
          <a:stretch>
            <a:fillRect/>
          </a:stretch>
        </p:blipFill>
        <p:spPr>
          <a:xfrm>
            <a:off x="8746068" y="1488527"/>
            <a:ext cx="2567863" cy="3940723"/>
          </a:xfrm>
          <a:prstGeom prst="rect">
            <a:avLst/>
          </a:prstGeom>
        </p:spPr>
      </p:pic>
      <p:pic>
        <p:nvPicPr>
          <p:cNvPr id="10" name="Picture 9">
            <a:extLst>
              <a:ext uri="{FF2B5EF4-FFF2-40B4-BE49-F238E27FC236}">
                <a16:creationId xmlns:a16="http://schemas.microsoft.com/office/drawing/2014/main" id="{F2287E78-BDF3-99BB-2BB7-9E7BB9F3F45C}"/>
              </a:ext>
            </a:extLst>
          </p:cNvPr>
          <p:cNvPicPr>
            <a:picLocks noChangeAspect="1"/>
          </p:cNvPicPr>
          <p:nvPr/>
        </p:nvPicPr>
        <p:blipFill>
          <a:blip r:embed="rId4"/>
          <a:stretch>
            <a:fillRect/>
          </a:stretch>
        </p:blipFill>
        <p:spPr>
          <a:xfrm>
            <a:off x="605060" y="1883849"/>
            <a:ext cx="4436450" cy="4181881"/>
          </a:xfrm>
          <a:prstGeom prst="rect">
            <a:avLst/>
          </a:prstGeom>
        </p:spPr>
      </p:pic>
    </p:spTree>
    <p:extLst>
      <p:ext uri="{BB962C8B-B14F-4D97-AF65-F5344CB8AC3E}">
        <p14:creationId xmlns:p14="http://schemas.microsoft.com/office/powerpoint/2010/main" val="376056223"/>
      </p:ext>
    </p:extLst>
  </p:cSld>
  <p:clrMapOvr>
    <a:masterClrMapping/>
  </p:clrMapOvr>
  <mc:AlternateContent xmlns:mc="http://schemas.openxmlformats.org/markup-compatibility/2006" xmlns:p14="http://schemas.microsoft.com/office/powerpoint/2010/main">
    <mc:Choice Requires="p14">
      <p:transition spd="slow" p14:dur="2000" advTm="46965"/>
    </mc:Choice>
    <mc:Fallback xmlns="">
      <p:transition spd="slow" advTm="46965"/>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AA51B-9DF6-6056-A774-97FEE4C0853D}"/>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22EC15B2-0D04-2020-55AD-F2624AA7EC29}"/>
              </a:ext>
            </a:extLst>
          </p:cNvPr>
          <p:cNvSpPr txBox="1"/>
          <p:nvPr/>
        </p:nvSpPr>
        <p:spPr>
          <a:xfrm>
            <a:off x="2447693" y="2767336"/>
            <a:ext cx="7201786" cy="461665"/>
          </a:xfrm>
          <a:prstGeom prst="rect">
            <a:avLst/>
          </a:prstGeom>
          <a:noFill/>
        </p:spPr>
        <p:txBody>
          <a:bodyPr wrap="square">
            <a:spAutoFit/>
          </a:bodyPr>
          <a:lstStyle/>
          <a:p>
            <a:pPr algn="ctr"/>
            <a:r>
              <a:rPr lang="en-US" sz="2400" b="1" i="0" dirty="0">
                <a:solidFill>
                  <a:srgbClr val="592D89"/>
                </a:solidFill>
                <a:effectLst/>
                <a:latin typeface="Graphie"/>
              </a:rPr>
              <a:t>Other Advocacy &amp; Policy Issues</a:t>
            </a:r>
          </a:p>
        </p:txBody>
      </p:sp>
    </p:spTree>
    <p:extLst>
      <p:ext uri="{BB962C8B-B14F-4D97-AF65-F5344CB8AC3E}">
        <p14:creationId xmlns:p14="http://schemas.microsoft.com/office/powerpoint/2010/main" val="2471303798"/>
      </p:ext>
    </p:extLst>
  </p:cSld>
  <p:clrMapOvr>
    <a:masterClrMapping/>
  </p:clrMapOvr>
  <mc:AlternateContent xmlns:mc="http://schemas.openxmlformats.org/markup-compatibility/2006" xmlns:p14="http://schemas.microsoft.com/office/powerpoint/2010/main">
    <mc:Choice Requires="p14">
      <p:transition spd="slow" p14:dur="2000" advTm="3549"/>
    </mc:Choice>
    <mc:Fallback xmlns="">
      <p:transition spd="slow" advTm="3549"/>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F5D41-6F4D-9384-CAA6-7212D5845E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4FB542-1DA6-12E3-7C6B-4F74BAE65FE7}"/>
              </a:ext>
            </a:extLst>
          </p:cNvPr>
          <p:cNvSpPr>
            <a:spLocks noGrp="1"/>
          </p:cNvSpPr>
          <p:nvPr>
            <p:ph type="title"/>
          </p:nvPr>
        </p:nvSpPr>
        <p:spPr/>
        <p:txBody>
          <a:bodyPr>
            <a:normAutofit/>
          </a:bodyPr>
          <a:lstStyle/>
          <a:p>
            <a:r>
              <a:rPr lang="en-US" sz="3200" dirty="0">
                <a:latin typeface="Verdana" panose="020B0604030504040204" pitchFamily="34" charset="0"/>
                <a:ea typeface="Verdana" panose="020B0604030504040204" pitchFamily="34" charset="0"/>
              </a:rPr>
              <a:t>ReMA’s Advocacy Agenda</a:t>
            </a:r>
          </a:p>
        </p:txBody>
      </p:sp>
      <p:cxnSp>
        <p:nvCxnSpPr>
          <p:cNvPr id="7" name="Straight Connector 6">
            <a:extLst>
              <a:ext uri="{FF2B5EF4-FFF2-40B4-BE49-F238E27FC236}">
                <a16:creationId xmlns:a16="http://schemas.microsoft.com/office/drawing/2014/main" id="{5B30994A-4CE2-2BCA-BE05-C57A9BB3797E}"/>
              </a:ext>
            </a:extLst>
          </p:cNvPr>
          <p:cNvCxnSpPr/>
          <p:nvPr/>
        </p:nvCxnSpPr>
        <p:spPr>
          <a:xfrm>
            <a:off x="620888" y="1196623"/>
            <a:ext cx="10881360" cy="0"/>
          </a:xfrm>
          <a:prstGeom prst="line">
            <a:avLst/>
          </a:prstGeom>
          <a:ln w="12700">
            <a:solidFill>
              <a:schemeClr val="bg2"/>
            </a:solidFill>
          </a:ln>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F8560420-4229-3137-4FE2-28C8A2E77D8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323232">
                    <a:lumMod val="90000"/>
                    <a:lumOff val="10000"/>
                  </a:srgbClr>
                </a:solidFill>
                <a:effectLst/>
                <a:uLnTx/>
                <a:uFillTx/>
                <a:latin typeface="Verdana" panose="020B0604030504040204" pitchFamily="34" charset="0"/>
                <a:ea typeface="Verdana" panose="020B0604030504040204" pitchFamily="34"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323232">
                  <a:lumMod val="90000"/>
                  <a:lumOff val="10000"/>
                </a:srgbClr>
              </a:solidFill>
              <a:effectLst/>
              <a:uLnTx/>
              <a:uFillTx/>
              <a:latin typeface="Verdana" panose="020B0604030504040204" pitchFamily="34" charset="0"/>
              <a:ea typeface="Verdana" panose="020B0604030504040204" pitchFamily="34" charset="0"/>
              <a:cs typeface="+mn-cs"/>
            </a:endParaRPr>
          </a:p>
        </p:txBody>
      </p:sp>
      <p:sp>
        <p:nvSpPr>
          <p:cNvPr id="3" name="Content Placeholder 5">
            <a:extLst>
              <a:ext uri="{FF2B5EF4-FFF2-40B4-BE49-F238E27FC236}">
                <a16:creationId xmlns:a16="http://schemas.microsoft.com/office/drawing/2014/main" id="{7C196523-E1B2-A40D-41F0-3CCBC79036BD}"/>
              </a:ext>
            </a:extLst>
          </p:cNvPr>
          <p:cNvSpPr txBox="1">
            <a:spLocks/>
          </p:cNvSpPr>
          <p:nvPr/>
        </p:nvSpPr>
        <p:spPr>
          <a:xfrm>
            <a:off x="620887" y="1385432"/>
            <a:ext cx="6635045" cy="4736399"/>
          </a:xfrm>
          <a:prstGeom prst="rect">
            <a:avLst/>
          </a:prstGeom>
        </p:spPr>
        <p:txBody>
          <a:bodyPr>
            <a:normAutofit/>
          </a:bodyPr>
          <a:lstStyle>
            <a:lvl1pPr marL="0" indent="0" algn="l" defTabSz="914400" rtl="0" eaLnBrk="1" latinLnBrk="0" hangingPunct="1">
              <a:lnSpc>
                <a:spcPts val="3100"/>
              </a:lnSpc>
              <a:spcBef>
                <a:spcPts val="0"/>
              </a:spcBef>
              <a:buFont typeface="Arial" panose="020B0604020202020204" pitchFamily="34" charset="0"/>
              <a:buNone/>
              <a:defRPr sz="2100" kern="1200">
                <a:solidFill>
                  <a:schemeClr val="tx1"/>
                </a:solidFill>
                <a:latin typeface="+mn-lt"/>
                <a:ea typeface="+mn-ea"/>
                <a:cs typeface="+mn-cs"/>
              </a:defRPr>
            </a:lvl1pPr>
            <a:lvl2pPr marL="182880" indent="-182880" algn="l" defTabSz="914400" rtl="0" eaLnBrk="1" latinLnBrk="0" hangingPunct="1">
              <a:lnSpc>
                <a:spcPts val="3100"/>
              </a:lnSpc>
              <a:spcBef>
                <a:spcPts val="800"/>
              </a:spcBef>
              <a:buFont typeface="Arial" panose="020B0604020202020204" pitchFamily="34" charset="0"/>
              <a:buChar char="•"/>
              <a:defRPr sz="2100" kern="1200">
                <a:solidFill>
                  <a:schemeClr val="tx1"/>
                </a:solidFill>
                <a:latin typeface="+mn-lt"/>
                <a:ea typeface="+mn-ea"/>
                <a:cs typeface="+mn-cs"/>
              </a:defRPr>
            </a:lvl2pPr>
            <a:lvl3pPr marL="365760" indent="-182880" algn="l" defTabSz="914400" rtl="0" eaLnBrk="1" latinLnBrk="0" hangingPunct="1">
              <a:lnSpc>
                <a:spcPts val="3100"/>
              </a:lnSpc>
              <a:spcBef>
                <a:spcPts val="800"/>
              </a:spcBef>
              <a:buFont typeface="System Font Regular"/>
              <a:buChar char="◦"/>
              <a:defRPr sz="2100" kern="1200">
                <a:solidFill>
                  <a:schemeClr val="tx1"/>
                </a:solidFill>
                <a:latin typeface="+mn-lt"/>
                <a:ea typeface="+mn-ea"/>
                <a:cs typeface="+mn-cs"/>
              </a:defRPr>
            </a:lvl3pPr>
            <a:lvl4pPr marL="548640" indent="-182880" algn="l" defTabSz="914400" rtl="0" eaLnBrk="1" latinLnBrk="0" hangingPunct="1">
              <a:lnSpc>
                <a:spcPts val="3100"/>
              </a:lnSpc>
              <a:spcBef>
                <a:spcPts val="800"/>
              </a:spcBef>
              <a:buFont typeface=".Hiragino Kaku Gothic Interface W3"/>
              <a:buChar char="・"/>
              <a:defRPr sz="2100" kern="1200">
                <a:solidFill>
                  <a:schemeClr val="tx1"/>
                </a:solidFill>
                <a:latin typeface="+mn-lt"/>
                <a:ea typeface="+mn-ea"/>
                <a:cs typeface="+mn-cs"/>
              </a:defRPr>
            </a:lvl4pPr>
            <a:lvl5pPr marL="2057400" indent="-182880" algn="l" defTabSz="914400" rtl="0" eaLnBrk="1" latinLnBrk="0" hangingPunct="1">
              <a:lnSpc>
                <a:spcPts val="3100"/>
              </a:lnSpc>
              <a:spcBef>
                <a:spcPts val="800"/>
              </a:spcBef>
              <a:buFont typeface="Arial" panose="020B0604020202020204" pitchFamily="34" charset="0"/>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1400" dirty="0">
                <a:solidFill>
                  <a:srgbClr val="592B8A"/>
                </a:solidFill>
              </a:rPr>
              <a:t>Organized around 5 key objectives:</a:t>
            </a:r>
          </a:p>
          <a:p>
            <a:pPr marL="285750" indent="-285750">
              <a:lnSpc>
                <a:spcPct val="110000"/>
              </a:lnSpc>
              <a:buFont typeface="Arial" panose="020B0604020202020204" pitchFamily="34" charset="0"/>
              <a:buChar char="•"/>
            </a:pPr>
            <a:r>
              <a:rPr lang="en-US" sz="1400" dirty="0">
                <a:solidFill>
                  <a:srgbClr val="592B8A"/>
                </a:solidFill>
              </a:rPr>
              <a:t>Championing Environmental Stewardship within Reasonable Regulatory Frameworks</a:t>
            </a:r>
          </a:p>
          <a:p>
            <a:pPr marL="285750" indent="-285750">
              <a:lnSpc>
                <a:spcPct val="110000"/>
              </a:lnSpc>
              <a:buFont typeface="Arial" panose="020B0604020202020204" pitchFamily="34" charset="0"/>
              <a:buChar char="•"/>
            </a:pPr>
            <a:r>
              <a:rPr lang="en-US" sz="1400" dirty="0">
                <a:solidFill>
                  <a:srgbClr val="592B8A"/>
                </a:solidFill>
              </a:rPr>
              <a:t>Maintaining Market Access, Development, and Sustained Economic Growth</a:t>
            </a:r>
          </a:p>
          <a:p>
            <a:pPr marL="285750" indent="-285750">
              <a:lnSpc>
                <a:spcPct val="110000"/>
              </a:lnSpc>
              <a:buFont typeface="Arial" panose="020B0604020202020204" pitchFamily="34" charset="0"/>
              <a:buChar char="•"/>
            </a:pPr>
            <a:r>
              <a:rPr lang="en-US" sz="1400" dirty="0">
                <a:solidFill>
                  <a:srgbClr val="592B8A"/>
                </a:solidFill>
              </a:rPr>
              <a:t>Ensuring A Safe and Circular Environment in the Era of Decarbonization and Increasing Electrification</a:t>
            </a:r>
          </a:p>
          <a:p>
            <a:pPr marL="285750" indent="-285750">
              <a:lnSpc>
                <a:spcPct val="110000"/>
              </a:lnSpc>
              <a:buFont typeface="Arial" panose="020B0604020202020204" pitchFamily="34" charset="0"/>
              <a:buChar char="•"/>
            </a:pPr>
            <a:r>
              <a:rPr lang="en-US" sz="1400" dirty="0">
                <a:solidFill>
                  <a:srgbClr val="592B8A"/>
                </a:solidFill>
              </a:rPr>
              <a:t>Promoting Safe and Responsible Recycling Operations</a:t>
            </a:r>
          </a:p>
          <a:p>
            <a:pPr marL="285750" indent="-285750">
              <a:lnSpc>
                <a:spcPct val="110000"/>
              </a:lnSpc>
              <a:buFont typeface="Arial" panose="020B0604020202020204" pitchFamily="34" charset="0"/>
              <a:buChar char="•"/>
            </a:pPr>
            <a:r>
              <a:rPr lang="en-US" sz="1400" dirty="0">
                <a:solidFill>
                  <a:srgbClr val="592B8A"/>
                </a:solidFill>
              </a:rPr>
              <a:t>Shaping the Future by Advancing Education, Workforce Development, and Responsible Governance</a:t>
            </a:r>
          </a:p>
          <a:p>
            <a:pPr marL="285750" indent="-285750">
              <a:lnSpc>
                <a:spcPct val="110000"/>
              </a:lnSpc>
              <a:buFont typeface="Arial" panose="020B0604020202020204" pitchFamily="34" charset="0"/>
              <a:buChar char="•"/>
            </a:pPr>
            <a:endParaRPr lang="en-US" sz="1400" dirty="0">
              <a:solidFill>
                <a:srgbClr val="592B8A"/>
              </a:solidFill>
            </a:endParaRPr>
          </a:p>
          <a:p>
            <a:pPr marL="708660" lvl="2" indent="-342900">
              <a:lnSpc>
                <a:spcPct val="110000"/>
              </a:lnSpc>
            </a:pPr>
            <a:endParaRPr lang="en-US" sz="1200" dirty="0">
              <a:solidFill>
                <a:srgbClr val="592B8A"/>
              </a:solidFill>
            </a:endParaRPr>
          </a:p>
        </p:txBody>
      </p:sp>
      <p:pic>
        <p:nvPicPr>
          <p:cNvPr id="8" name="Picture 7">
            <a:extLst>
              <a:ext uri="{FF2B5EF4-FFF2-40B4-BE49-F238E27FC236}">
                <a16:creationId xmlns:a16="http://schemas.microsoft.com/office/drawing/2014/main" id="{AD1845D1-7A19-DE6A-623D-D182CAB9FBF5}"/>
              </a:ext>
            </a:extLst>
          </p:cNvPr>
          <p:cNvPicPr>
            <a:picLocks noChangeAspect="1"/>
          </p:cNvPicPr>
          <p:nvPr/>
        </p:nvPicPr>
        <p:blipFill>
          <a:blip r:embed="rId3"/>
          <a:stretch>
            <a:fillRect/>
          </a:stretch>
        </p:blipFill>
        <p:spPr>
          <a:xfrm>
            <a:off x="7619999" y="515521"/>
            <a:ext cx="4123267" cy="5162710"/>
          </a:xfrm>
          <a:prstGeom prst="rect">
            <a:avLst/>
          </a:prstGeom>
        </p:spPr>
      </p:pic>
      <p:sp>
        <p:nvSpPr>
          <p:cNvPr id="12" name="TextBox 11">
            <a:extLst>
              <a:ext uri="{FF2B5EF4-FFF2-40B4-BE49-F238E27FC236}">
                <a16:creationId xmlns:a16="http://schemas.microsoft.com/office/drawing/2014/main" id="{2D90B8C7-044E-2435-2A41-66EE0BFAC0B1}"/>
              </a:ext>
            </a:extLst>
          </p:cNvPr>
          <p:cNvSpPr txBox="1"/>
          <p:nvPr/>
        </p:nvSpPr>
        <p:spPr>
          <a:xfrm>
            <a:off x="1023054" y="4031734"/>
            <a:ext cx="6096000" cy="369332"/>
          </a:xfrm>
          <a:prstGeom prst="rect">
            <a:avLst/>
          </a:prstGeom>
          <a:noFill/>
        </p:spPr>
        <p:txBody>
          <a:bodyPr wrap="square">
            <a:spAutoFit/>
          </a:bodyPr>
          <a:lstStyle/>
          <a:p>
            <a:r>
              <a:rPr lang="en-US" dirty="0"/>
              <a:t>https://www.recycledmaterials.org/advocacy-compliance/</a:t>
            </a:r>
          </a:p>
        </p:txBody>
      </p:sp>
    </p:spTree>
    <p:extLst>
      <p:ext uri="{BB962C8B-B14F-4D97-AF65-F5344CB8AC3E}">
        <p14:creationId xmlns:p14="http://schemas.microsoft.com/office/powerpoint/2010/main" val="3337886442"/>
      </p:ext>
    </p:extLst>
  </p:cSld>
  <p:clrMapOvr>
    <a:masterClrMapping/>
  </p:clrMapOvr>
  <mc:AlternateContent xmlns:mc="http://schemas.openxmlformats.org/markup-compatibility/2006" xmlns:p14="http://schemas.microsoft.com/office/powerpoint/2010/main">
    <mc:Choice Requires="p14">
      <p:transition spd="slow" p14:dur="2000" advTm="82742"/>
    </mc:Choice>
    <mc:Fallback xmlns="">
      <p:transition spd="slow" advTm="82742"/>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F5D41-6F4D-9384-CAA6-7212D5845E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4FB542-1DA6-12E3-7C6B-4F74BAE65FE7}"/>
              </a:ext>
            </a:extLst>
          </p:cNvPr>
          <p:cNvSpPr>
            <a:spLocks noGrp="1"/>
          </p:cNvSpPr>
          <p:nvPr>
            <p:ph type="title"/>
          </p:nvPr>
        </p:nvSpPr>
        <p:spPr/>
        <p:txBody>
          <a:bodyPr>
            <a:normAutofit/>
          </a:bodyPr>
          <a:lstStyle/>
          <a:p>
            <a:r>
              <a:rPr lang="en-US" sz="3200" dirty="0">
                <a:latin typeface="Verdana" panose="020B0604030504040204" pitchFamily="34" charset="0"/>
                <a:ea typeface="Verdana" panose="020B0604030504040204" pitchFamily="34" charset="0"/>
              </a:rPr>
              <a:t>Challenge: PFAS</a:t>
            </a:r>
          </a:p>
        </p:txBody>
      </p:sp>
      <p:cxnSp>
        <p:nvCxnSpPr>
          <p:cNvPr id="7" name="Straight Connector 6">
            <a:extLst>
              <a:ext uri="{FF2B5EF4-FFF2-40B4-BE49-F238E27FC236}">
                <a16:creationId xmlns:a16="http://schemas.microsoft.com/office/drawing/2014/main" id="{5B30994A-4CE2-2BCA-BE05-C57A9BB3797E}"/>
              </a:ext>
            </a:extLst>
          </p:cNvPr>
          <p:cNvCxnSpPr/>
          <p:nvPr/>
        </p:nvCxnSpPr>
        <p:spPr>
          <a:xfrm>
            <a:off x="620888" y="1196623"/>
            <a:ext cx="10881360" cy="0"/>
          </a:xfrm>
          <a:prstGeom prst="line">
            <a:avLst/>
          </a:prstGeom>
          <a:ln w="12700">
            <a:solidFill>
              <a:schemeClr val="bg2"/>
            </a:solidFill>
          </a:ln>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F8560420-4229-3137-4FE2-28C8A2E77D8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323232">
                    <a:lumMod val="90000"/>
                    <a:lumOff val="10000"/>
                  </a:srgbClr>
                </a:solidFill>
                <a:effectLst/>
                <a:uLnTx/>
                <a:uFillTx/>
                <a:latin typeface="Verdana" panose="020B0604030504040204" pitchFamily="34" charset="0"/>
                <a:ea typeface="Verdana" panose="020B0604030504040204" pitchFamily="34"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323232">
                  <a:lumMod val="90000"/>
                  <a:lumOff val="10000"/>
                </a:srgbClr>
              </a:solidFill>
              <a:effectLst/>
              <a:uLnTx/>
              <a:uFillTx/>
              <a:latin typeface="Verdana" panose="020B0604030504040204" pitchFamily="34" charset="0"/>
              <a:ea typeface="Verdana" panose="020B0604030504040204" pitchFamily="34" charset="0"/>
              <a:cs typeface="+mn-cs"/>
            </a:endParaRPr>
          </a:p>
        </p:txBody>
      </p:sp>
      <p:sp>
        <p:nvSpPr>
          <p:cNvPr id="3" name="Content Placeholder 5">
            <a:extLst>
              <a:ext uri="{FF2B5EF4-FFF2-40B4-BE49-F238E27FC236}">
                <a16:creationId xmlns:a16="http://schemas.microsoft.com/office/drawing/2014/main" id="{7C196523-E1B2-A40D-41F0-3CCBC79036BD}"/>
              </a:ext>
            </a:extLst>
          </p:cNvPr>
          <p:cNvSpPr txBox="1">
            <a:spLocks/>
          </p:cNvSpPr>
          <p:nvPr/>
        </p:nvSpPr>
        <p:spPr>
          <a:xfrm>
            <a:off x="620888" y="1385432"/>
            <a:ext cx="5935360" cy="4736399"/>
          </a:xfrm>
          <a:prstGeom prst="rect">
            <a:avLst/>
          </a:prstGeom>
        </p:spPr>
        <p:txBody>
          <a:bodyPr>
            <a:normAutofit/>
          </a:bodyPr>
          <a:lstStyle>
            <a:lvl1pPr marL="0" indent="0" algn="l" defTabSz="914400" rtl="0" eaLnBrk="1" latinLnBrk="0" hangingPunct="1">
              <a:lnSpc>
                <a:spcPts val="3100"/>
              </a:lnSpc>
              <a:spcBef>
                <a:spcPts val="0"/>
              </a:spcBef>
              <a:buFont typeface="Arial" panose="020B0604020202020204" pitchFamily="34" charset="0"/>
              <a:buNone/>
              <a:defRPr sz="2100" kern="1200">
                <a:solidFill>
                  <a:schemeClr val="tx1"/>
                </a:solidFill>
                <a:latin typeface="+mn-lt"/>
                <a:ea typeface="+mn-ea"/>
                <a:cs typeface="+mn-cs"/>
              </a:defRPr>
            </a:lvl1pPr>
            <a:lvl2pPr marL="182880" indent="-182880" algn="l" defTabSz="914400" rtl="0" eaLnBrk="1" latinLnBrk="0" hangingPunct="1">
              <a:lnSpc>
                <a:spcPts val="3100"/>
              </a:lnSpc>
              <a:spcBef>
                <a:spcPts val="800"/>
              </a:spcBef>
              <a:buFont typeface="Arial" panose="020B0604020202020204" pitchFamily="34" charset="0"/>
              <a:buChar char="•"/>
              <a:defRPr sz="2100" kern="1200">
                <a:solidFill>
                  <a:schemeClr val="tx1"/>
                </a:solidFill>
                <a:latin typeface="+mn-lt"/>
                <a:ea typeface="+mn-ea"/>
                <a:cs typeface="+mn-cs"/>
              </a:defRPr>
            </a:lvl2pPr>
            <a:lvl3pPr marL="365760" indent="-182880" algn="l" defTabSz="914400" rtl="0" eaLnBrk="1" latinLnBrk="0" hangingPunct="1">
              <a:lnSpc>
                <a:spcPts val="3100"/>
              </a:lnSpc>
              <a:spcBef>
                <a:spcPts val="800"/>
              </a:spcBef>
              <a:buFont typeface="System Font Regular"/>
              <a:buChar char="◦"/>
              <a:defRPr sz="2100" kern="1200">
                <a:solidFill>
                  <a:schemeClr val="tx1"/>
                </a:solidFill>
                <a:latin typeface="+mn-lt"/>
                <a:ea typeface="+mn-ea"/>
                <a:cs typeface="+mn-cs"/>
              </a:defRPr>
            </a:lvl3pPr>
            <a:lvl4pPr marL="548640" indent="-182880" algn="l" defTabSz="914400" rtl="0" eaLnBrk="1" latinLnBrk="0" hangingPunct="1">
              <a:lnSpc>
                <a:spcPts val="3100"/>
              </a:lnSpc>
              <a:spcBef>
                <a:spcPts val="800"/>
              </a:spcBef>
              <a:buFont typeface=".Hiragino Kaku Gothic Interface W3"/>
              <a:buChar char="・"/>
              <a:defRPr sz="2100" kern="1200">
                <a:solidFill>
                  <a:schemeClr val="tx1"/>
                </a:solidFill>
                <a:latin typeface="+mn-lt"/>
                <a:ea typeface="+mn-ea"/>
                <a:cs typeface="+mn-cs"/>
              </a:defRPr>
            </a:lvl4pPr>
            <a:lvl5pPr marL="2057400" indent="-182880" algn="l" defTabSz="914400" rtl="0" eaLnBrk="1" latinLnBrk="0" hangingPunct="1">
              <a:lnSpc>
                <a:spcPts val="3100"/>
              </a:lnSpc>
              <a:spcBef>
                <a:spcPts val="800"/>
              </a:spcBef>
              <a:buFont typeface="Arial" panose="020B0604020202020204" pitchFamily="34" charset="0"/>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endParaRPr lang="en-US" sz="1400" dirty="0">
              <a:solidFill>
                <a:srgbClr val="592B8A"/>
              </a:solidFill>
            </a:endParaRPr>
          </a:p>
          <a:p>
            <a:pPr>
              <a:lnSpc>
                <a:spcPct val="110000"/>
              </a:lnSpc>
            </a:pPr>
            <a:r>
              <a:rPr lang="en-US" sz="1400" dirty="0">
                <a:solidFill>
                  <a:srgbClr val="592B8A"/>
                </a:solidFill>
              </a:rPr>
              <a:t>PFAS is in almost every consumer product and durable goods, and these goods work there way into the recycling stream which creates risks and liabilities for the industry</a:t>
            </a:r>
          </a:p>
          <a:p>
            <a:pPr>
              <a:lnSpc>
                <a:spcPct val="110000"/>
              </a:lnSpc>
            </a:pPr>
            <a:endParaRPr lang="en-US" sz="1400" dirty="0">
              <a:solidFill>
                <a:srgbClr val="592B8A"/>
              </a:solidFill>
            </a:endParaRPr>
          </a:p>
          <a:p>
            <a:pPr marL="342900" indent="-342900">
              <a:lnSpc>
                <a:spcPct val="110000"/>
              </a:lnSpc>
              <a:buFont typeface="Arial" panose="020B0604020202020204" pitchFamily="34" charset="0"/>
              <a:buChar char="•"/>
            </a:pPr>
            <a:endParaRPr lang="en-US" sz="1400" dirty="0">
              <a:solidFill>
                <a:srgbClr val="592B8A"/>
              </a:solidFill>
            </a:endParaRPr>
          </a:p>
          <a:p>
            <a:pPr marL="342900" indent="-342900">
              <a:lnSpc>
                <a:spcPct val="110000"/>
              </a:lnSpc>
              <a:buFont typeface="Arial" panose="020B0604020202020204" pitchFamily="34" charset="0"/>
              <a:buChar char="•"/>
            </a:pPr>
            <a:r>
              <a:rPr lang="en-US" sz="1200" dirty="0">
                <a:solidFill>
                  <a:srgbClr val="592B8A"/>
                </a:solidFill>
              </a:rPr>
              <a:t>Need for passive liability protections</a:t>
            </a:r>
          </a:p>
          <a:p>
            <a:pPr marL="342900" indent="-342900">
              <a:lnSpc>
                <a:spcPct val="110000"/>
              </a:lnSpc>
              <a:buFont typeface="Arial" panose="020B0604020202020204" pitchFamily="34" charset="0"/>
              <a:buChar char="•"/>
            </a:pPr>
            <a:endParaRPr lang="en-US" sz="1200" dirty="0">
              <a:solidFill>
                <a:srgbClr val="592B8A"/>
              </a:solidFill>
            </a:endParaRPr>
          </a:p>
          <a:p>
            <a:pPr marL="342900" indent="-342900">
              <a:lnSpc>
                <a:spcPct val="110000"/>
              </a:lnSpc>
              <a:buFont typeface="Arial" panose="020B0604020202020204" pitchFamily="34" charset="0"/>
              <a:buChar char="•"/>
            </a:pPr>
            <a:r>
              <a:rPr lang="en-US" sz="1200" dirty="0">
                <a:solidFill>
                  <a:srgbClr val="592B8A"/>
                </a:solidFill>
              </a:rPr>
              <a:t>Policy, data, legal and technology issue </a:t>
            </a:r>
          </a:p>
          <a:p>
            <a:pPr marL="708660" lvl="2" indent="-342900">
              <a:lnSpc>
                <a:spcPct val="110000"/>
              </a:lnSpc>
            </a:pPr>
            <a:endParaRPr lang="en-US" sz="1200" dirty="0">
              <a:solidFill>
                <a:srgbClr val="592B8A"/>
              </a:solidFill>
            </a:endParaRPr>
          </a:p>
        </p:txBody>
      </p:sp>
      <p:pic>
        <p:nvPicPr>
          <p:cNvPr id="6" name="Picture 5" descr="A graphic of various items&#10;&#10;AI-generated content may be incorrect.">
            <a:extLst>
              <a:ext uri="{FF2B5EF4-FFF2-40B4-BE49-F238E27FC236}">
                <a16:creationId xmlns:a16="http://schemas.microsoft.com/office/drawing/2014/main" id="{811231CC-C094-0891-A845-A255660EC8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1923" y="1486835"/>
            <a:ext cx="4270644" cy="4467146"/>
          </a:xfrm>
          <a:prstGeom prst="rect">
            <a:avLst/>
          </a:prstGeom>
        </p:spPr>
      </p:pic>
    </p:spTree>
    <p:extLst>
      <p:ext uri="{BB962C8B-B14F-4D97-AF65-F5344CB8AC3E}">
        <p14:creationId xmlns:p14="http://schemas.microsoft.com/office/powerpoint/2010/main" val="3360952276"/>
      </p:ext>
    </p:extLst>
  </p:cSld>
  <p:clrMapOvr>
    <a:masterClrMapping/>
  </p:clrMapOvr>
  <mc:AlternateContent xmlns:mc="http://schemas.openxmlformats.org/markup-compatibility/2006" xmlns:p14="http://schemas.microsoft.com/office/powerpoint/2010/main">
    <mc:Choice Requires="p14">
      <p:transition spd="slow" p14:dur="2000" advTm="82742"/>
    </mc:Choice>
    <mc:Fallback xmlns="">
      <p:transition spd="slow" advTm="82742"/>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5A435-B375-E69F-1966-E8B8399C52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6D864A-EDDC-9B57-75EF-30929B3075E7}"/>
              </a:ext>
            </a:extLst>
          </p:cNvPr>
          <p:cNvSpPr>
            <a:spLocks noGrp="1"/>
          </p:cNvSpPr>
          <p:nvPr>
            <p:ph type="title"/>
          </p:nvPr>
        </p:nvSpPr>
        <p:spPr>
          <a:xfrm>
            <a:off x="368997" y="585402"/>
            <a:ext cx="11202115" cy="797630"/>
          </a:xfrm>
        </p:spPr>
        <p:txBody>
          <a:bodyPr>
            <a:noAutofit/>
          </a:bodyPr>
          <a:lstStyle/>
          <a:p>
            <a:r>
              <a:rPr lang="en-US" sz="2800" dirty="0">
                <a:latin typeface="Verdana" panose="020B0604030504040204" pitchFamily="34" charset="0"/>
                <a:ea typeface="Verdana" panose="020B0604030504040204" pitchFamily="34" charset="0"/>
              </a:rPr>
              <a:t>Challenge: Role of Recycled Materials in Supply Chain</a:t>
            </a:r>
          </a:p>
        </p:txBody>
      </p:sp>
      <p:cxnSp>
        <p:nvCxnSpPr>
          <p:cNvPr id="7" name="Straight Connector 6">
            <a:extLst>
              <a:ext uri="{FF2B5EF4-FFF2-40B4-BE49-F238E27FC236}">
                <a16:creationId xmlns:a16="http://schemas.microsoft.com/office/drawing/2014/main" id="{C252A2A8-11D0-8C6C-6967-1CD9B1337D7F}"/>
              </a:ext>
            </a:extLst>
          </p:cNvPr>
          <p:cNvCxnSpPr/>
          <p:nvPr/>
        </p:nvCxnSpPr>
        <p:spPr>
          <a:xfrm>
            <a:off x="620888" y="1196623"/>
            <a:ext cx="10881360" cy="0"/>
          </a:xfrm>
          <a:prstGeom prst="line">
            <a:avLst/>
          </a:prstGeom>
          <a:ln w="12700">
            <a:solidFill>
              <a:schemeClr val="bg2"/>
            </a:solidFill>
          </a:ln>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C2211864-09F3-591F-3BDA-FE55810C68B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323232">
                    <a:lumMod val="90000"/>
                    <a:lumOff val="10000"/>
                  </a:srgbClr>
                </a:solidFill>
                <a:effectLst/>
                <a:uLnTx/>
                <a:uFillTx/>
                <a:latin typeface="Verdana" panose="020B0604030504040204" pitchFamily="34" charset="0"/>
                <a:ea typeface="Verdana" panose="020B0604030504040204" pitchFamily="34"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323232">
                  <a:lumMod val="90000"/>
                  <a:lumOff val="10000"/>
                </a:srgbClr>
              </a:solidFill>
              <a:effectLst/>
              <a:uLnTx/>
              <a:uFillTx/>
              <a:latin typeface="Verdana" panose="020B0604030504040204" pitchFamily="34" charset="0"/>
              <a:ea typeface="Verdana" panose="020B0604030504040204" pitchFamily="34" charset="0"/>
              <a:cs typeface="+mn-cs"/>
            </a:endParaRPr>
          </a:p>
        </p:txBody>
      </p:sp>
      <p:pic>
        <p:nvPicPr>
          <p:cNvPr id="3" name="Google Shape;2201;p166">
            <a:extLst>
              <a:ext uri="{FF2B5EF4-FFF2-40B4-BE49-F238E27FC236}">
                <a16:creationId xmlns:a16="http://schemas.microsoft.com/office/drawing/2014/main" id="{36498015-EC9D-01F0-0BE2-E7262B911347}"/>
              </a:ext>
            </a:extLst>
          </p:cNvPr>
          <p:cNvPicPr preferRelativeResize="0"/>
          <p:nvPr/>
        </p:nvPicPr>
        <p:blipFill>
          <a:blip r:embed="rId3">
            <a:alphaModFix/>
          </a:blip>
          <a:stretch>
            <a:fillRect/>
          </a:stretch>
        </p:blipFill>
        <p:spPr>
          <a:xfrm>
            <a:off x="6672482" y="3181217"/>
            <a:ext cx="4404770" cy="2664973"/>
          </a:xfrm>
          <a:prstGeom prst="rect">
            <a:avLst/>
          </a:prstGeom>
          <a:noFill/>
          <a:ln>
            <a:noFill/>
          </a:ln>
          <a:effectLst>
            <a:outerShdw blurRad="57150" dist="19050" dir="5400000" algn="bl" rotWithShape="0">
              <a:srgbClr val="000000">
                <a:alpha val="50000"/>
              </a:srgbClr>
            </a:outerShdw>
          </a:effectLst>
        </p:spPr>
      </p:pic>
      <p:pic>
        <p:nvPicPr>
          <p:cNvPr id="5" name="Picture 4">
            <a:extLst>
              <a:ext uri="{FF2B5EF4-FFF2-40B4-BE49-F238E27FC236}">
                <a16:creationId xmlns:a16="http://schemas.microsoft.com/office/drawing/2014/main" id="{0D444BD4-E4EB-37FF-B5EB-7D89687A8679}"/>
              </a:ext>
            </a:extLst>
          </p:cNvPr>
          <p:cNvPicPr>
            <a:picLocks noChangeAspect="1"/>
          </p:cNvPicPr>
          <p:nvPr/>
        </p:nvPicPr>
        <p:blipFill>
          <a:blip r:embed="rId4"/>
          <a:stretch>
            <a:fillRect/>
          </a:stretch>
        </p:blipFill>
        <p:spPr>
          <a:xfrm>
            <a:off x="6629400" y="1632666"/>
            <a:ext cx="4404770" cy="1548551"/>
          </a:xfrm>
          <a:prstGeom prst="rect">
            <a:avLst/>
          </a:prstGeom>
        </p:spPr>
      </p:pic>
      <p:sp>
        <p:nvSpPr>
          <p:cNvPr id="6" name="Content Placeholder 5">
            <a:extLst>
              <a:ext uri="{FF2B5EF4-FFF2-40B4-BE49-F238E27FC236}">
                <a16:creationId xmlns:a16="http://schemas.microsoft.com/office/drawing/2014/main" id="{E223E1CE-8694-CED0-F4EF-E2AA404A145C}"/>
              </a:ext>
            </a:extLst>
          </p:cNvPr>
          <p:cNvSpPr txBox="1">
            <a:spLocks/>
          </p:cNvSpPr>
          <p:nvPr/>
        </p:nvSpPr>
        <p:spPr>
          <a:xfrm>
            <a:off x="620888" y="1385432"/>
            <a:ext cx="5322712" cy="4736399"/>
          </a:xfrm>
          <a:prstGeom prst="rect">
            <a:avLst/>
          </a:prstGeom>
        </p:spPr>
        <p:txBody>
          <a:bodyPr>
            <a:normAutofit/>
          </a:bodyPr>
          <a:lstStyle>
            <a:lvl1pPr marL="0" indent="0" algn="l" defTabSz="914400" rtl="0" eaLnBrk="1" latinLnBrk="0" hangingPunct="1">
              <a:lnSpc>
                <a:spcPts val="3100"/>
              </a:lnSpc>
              <a:spcBef>
                <a:spcPts val="0"/>
              </a:spcBef>
              <a:buFont typeface="Arial" panose="020B0604020202020204" pitchFamily="34" charset="0"/>
              <a:buNone/>
              <a:defRPr sz="2100" kern="1200">
                <a:solidFill>
                  <a:schemeClr val="tx1"/>
                </a:solidFill>
                <a:latin typeface="+mn-lt"/>
                <a:ea typeface="+mn-ea"/>
                <a:cs typeface="+mn-cs"/>
              </a:defRPr>
            </a:lvl1pPr>
            <a:lvl2pPr marL="182880" indent="-182880" algn="l" defTabSz="914400" rtl="0" eaLnBrk="1" latinLnBrk="0" hangingPunct="1">
              <a:lnSpc>
                <a:spcPts val="3100"/>
              </a:lnSpc>
              <a:spcBef>
                <a:spcPts val="800"/>
              </a:spcBef>
              <a:buFont typeface="Arial" panose="020B0604020202020204" pitchFamily="34" charset="0"/>
              <a:buChar char="•"/>
              <a:defRPr sz="2100" kern="1200">
                <a:solidFill>
                  <a:schemeClr val="tx1"/>
                </a:solidFill>
                <a:latin typeface="+mn-lt"/>
                <a:ea typeface="+mn-ea"/>
                <a:cs typeface="+mn-cs"/>
              </a:defRPr>
            </a:lvl2pPr>
            <a:lvl3pPr marL="365760" indent="-182880" algn="l" defTabSz="914400" rtl="0" eaLnBrk="1" latinLnBrk="0" hangingPunct="1">
              <a:lnSpc>
                <a:spcPts val="3100"/>
              </a:lnSpc>
              <a:spcBef>
                <a:spcPts val="800"/>
              </a:spcBef>
              <a:buFont typeface="System Font Regular"/>
              <a:buChar char="◦"/>
              <a:defRPr sz="2100" kern="1200">
                <a:solidFill>
                  <a:schemeClr val="tx1"/>
                </a:solidFill>
                <a:latin typeface="+mn-lt"/>
                <a:ea typeface="+mn-ea"/>
                <a:cs typeface="+mn-cs"/>
              </a:defRPr>
            </a:lvl3pPr>
            <a:lvl4pPr marL="548640" indent="-182880" algn="l" defTabSz="914400" rtl="0" eaLnBrk="1" latinLnBrk="0" hangingPunct="1">
              <a:lnSpc>
                <a:spcPts val="3100"/>
              </a:lnSpc>
              <a:spcBef>
                <a:spcPts val="800"/>
              </a:spcBef>
              <a:buFont typeface=".Hiragino Kaku Gothic Interface W3"/>
              <a:buChar char="・"/>
              <a:defRPr sz="2100" kern="1200">
                <a:solidFill>
                  <a:schemeClr val="tx1"/>
                </a:solidFill>
                <a:latin typeface="+mn-lt"/>
                <a:ea typeface="+mn-ea"/>
                <a:cs typeface="+mn-cs"/>
              </a:defRPr>
            </a:lvl4pPr>
            <a:lvl5pPr marL="2057400" indent="-182880" algn="l" defTabSz="914400" rtl="0" eaLnBrk="1" latinLnBrk="0" hangingPunct="1">
              <a:lnSpc>
                <a:spcPts val="3100"/>
              </a:lnSpc>
              <a:spcBef>
                <a:spcPts val="800"/>
              </a:spcBef>
              <a:buFont typeface="Arial" panose="020B0604020202020204" pitchFamily="34" charset="0"/>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endParaRPr lang="en-US" sz="1400" dirty="0">
              <a:solidFill>
                <a:srgbClr val="592B8A"/>
              </a:solidFill>
            </a:endParaRPr>
          </a:p>
          <a:p>
            <a:pPr>
              <a:lnSpc>
                <a:spcPct val="110000"/>
              </a:lnSpc>
            </a:pPr>
            <a:r>
              <a:rPr lang="en-US" sz="1400" dirty="0">
                <a:solidFill>
                  <a:srgbClr val="592B8A"/>
                </a:solidFill>
              </a:rPr>
              <a:t>Need to encourage resilient supply chains &amp; confirm that recycled materials are essential</a:t>
            </a:r>
          </a:p>
          <a:p>
            <a:pPr marL="342900" indent="-342900">
              <a:lnSpc>
                <a:spcPct val="110000"/>
              </a:lnSpc>
              <a:buFont typeface="Arial" panose="020B0604020202020204" pitchFamily="34" charset="0"/>
              <a:buChar char="•"/>
            </a:pPr>
            <a:endParaRPr lang="en-US" sz="1400" dirty="0">
              <a:solidFill>
                <a:srgbClr val="592B8A"/>
              </a:solidFill>
            </a:endParaRPr>
          </a:p>
          <a:p>
            <a:pPr>
              <a:lnSpc>
                <a:spcPct val="110000"/>
              </a:lnSpc>
            </a:pPr>
            <a:r>
              <a:rPr lang="en-US" sz="1400" dirty="0">
                <a:solidFill>
                  <a:srgbClr val="592B8A"/>
                </a:solidFill>
              </a:rPr>
              <a:t>Industry was able to continue working during COVID-19 due to designation as essential by DHS</a:t>
            </a:r>
          </a:p>
          <a:p>
            <a:pPr marL="525780" lvl="1" indent="-342900">
              <a:lnSpc>
                <a:spcPct val="110000"/>
              </a:lnSpc>
            </a:pPr>
            <a:r>
              <a:rPr lang="en-US" sz="1200" dirty="0">
                <a:solidFill>
                  <a:srgbClr val="592B8A"/>
                </a:solidFill>
              </a:rPr>
              <a:t>Changes at DHS and workflow have created confusion</a:t>
            </a:r>
          </a:p>
          <a:p>
            <a:pPr marL="525780" lvl="1" indent="-342900">
              <a:lnSpc>
                <a:spcPct val="110000"/>
              </a:lnSpc>
            </a:pPr>
            <a:r>
              <a:rPr lang="en-US" sz="1200" dirty="0">
                <a:solidFill>
                  <a:srgbClr val="592B8A"/>
                </a:solidFill>
              </a:rPr>
              <a:t>Need reconfirmation more clearly identifying recycling as an essential industry to protect the US economy from supply chain disruptions and uninterrupted manufacturing operations during times of crises and unforeseen national emergencies</a:t>
            </a:r>
          </a:p>
          <a:p>
            <a:pPr marL="891540" lvl="3" indent="-342900">
              <a:lnSpc>
                <a:spcPct val="110000"/>
              </a:lnSpc>
            </a:pPr>
            <a:endParaRPr lang="en-US" sz="1200" dirty="0">
              <a:solidFill>
                <a:srgbClr val="592B8A"/>
              </a:solidFill>
            </a:endParaRPr>
          </a:p>
          <a:p>
            <a:pPr marL="342900" indent="-342900">
              <a:lnSpc>
                <a:spcPct val="110000"/>
              </a:lnSpc>
              <a:buFont typeface="Arial" panose="020B0604020202020204" pitchFamily="34" charset="0"/>
              <a:buChar char="•"/>
            </a:pPr>
            <a:endParaRPr lang="en-US" sz="1200" dirty="0">
              <a:solidFill>
                <a:srgbClr val="592B8A"/>
              </a:solidFill>
            </a:endParaRPr>
          </a:p>
        </p:txBody>
      </p:sp>
    </p:spTree>
    <p:extLst>
      <p:ext uri="{BB962C8B-B14F-4D97-AF65-F5344CB8AC3E}">
        <p14:creationId xmlns:p14="http://schemas.microsoft.com/office/powerpoint/2010/main" val="3451293795"/>
      </p:ext>
    </p:extLst>
  </p:cSld>
  <p:clrMapOvr>
    <a:masterClrMapping/>
  </p:clrMapOvr>
  <mc:AlternateContent xmlns:mc="http://schemas.openxmlformats.org/markup-compatibility/2006" xmlns:p14="http://schemas.microsoft.com/office/powerpoint/2010/main">
    <mc:Choice Requires="p14">
      <p:transition spd="slow" p14:dur="2000" advTm="82742"/>
    </mc:Choice>
    <mc:Fallback xmlns="">
      <p:transition spd="slow" advTm="82742"/>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0BA71-83A5-ED4B-EE1C-88F50A7D6B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428FC4-FD80-5362-8823-7A3460CDEAD2}"/>
              </a:ext>
            </a:extLst>
          </p:cNvPr>
          <p:cNvSpPr>
            <a:spLocks noGrp="1"/>
          </p:cNvSpPr>
          <p:nvPr>
            <p:ph type="title"/>
          </p:nvPr>
        </p:nvSpPr>
        <p:spPr>
          <a:xfrm>
            <a:off x="494676" y="555038"/>
            <a:ext cx="10515600" cy="797630"/>
          </a:xfrm>
        </p:spPr>
        <p:txBody>
          <a:bodyPr>
            <a:normAutofit/>
          </a:bodyPr>
          <a:lstStyle/>
          <a:p>
            <a:r>
              <a:rPr lang="en-US" sz="2800" dirty="0">
                <a:latin typeface="Verdana" panose="020B0604030504040204" pitchFamily="34" charset="0"/>
                <a:ea typeface="Verdana" panose="020B0604030504040204" pitchFamily="34" charset="0"/>
              </a:rPr>
              <a:t>Challenge: Workforce Recruitment &amp; Retention</a:t>
            </a:r>
          </a:p>
        </p:txBody>
      </p:sp>
      <p:cxnSp>
        <p:nvCxnSpPr>
          <p:cNvPr id="7" name="Straight Connector 6">
            <a:extLst>
              <a:ext uri="{FF2B5EF4-FFF2-40B4-BE49-F238E27FC236}">
                <a16:creationId xmlns:a16="http://schemas.microsoft.com/office/drawing/2014/main" id="{ED5A4E17-5CE1-CF5C-76A3-8296E6B27B7E}"/>
              </a:ext>
            </a:extLst>
          </p:cNvPr>
          <p:cNvCxnSpPr/>
          <p:nvPr/>
        </p:nvCxnSpPr>
        <p:spPr>
          <a:xfrm>
            <a:off x="620888" y="1196623"/>
            <a:ext cx="10881360" cy="0"/>
          </a:xfrm>
          <a:prstGeom prst="line">
            <a:avLst/>
          </a:prstGeom>
          <a:ln w="12700">
            <a:solidFill>
              <a:schemeClr val="bg2"/>
            </a:solidFill>
          </a:ln>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D2A21B18-14F5-474F-2B18-EED5A088EE5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323232">
                    <a:lumMod val="90000"/>
                    <a:lumOff val="10000"/>
                  </a:srgbClr>
                </a:solidFill>
                <a:effectLst/>
                <a:uLnTx/>
                <a:uFillTx/>
                <a:latin typeface="Verdana" panose="020B0604030504040204" pitchFamily="34" charset="0"/>
                <a:ea typeface="Verdana" panose="020B0604030504040204" pitchFamily="34"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323232">
                  <a:lumMod val="90000"/>
                  <a:lumOff val="10000"/>
                </a:srgbClr>
              </a:solidFill>
              <a:effectLst/>
              <a:uLnTx/>
              <a:uFillTx/>
              <a:latin typeface="Verdana" panose="020B0604030504040204" pitchFamily="34" charset="0"/>
              <a:ea typeface="Verdana" panose="020B0604030504040204" pitchFamily="34" charset="0"/>
              <a:cs typeface="+mn-cs"/>
            </a:endParaRPr>
          </a:p>
        </p:txBody>
      </p:sp>
      <p:pic>
        <p:nvPicPr>
          <p:cNvPr id="6" name="Picture 5">
            <a:extLst>
              <a:ext uri="{FF2B5EF4-FFF2-40B4-BE49-F238E27FC236}">
                <a16:creationId xmlns:a16="http://schemas.microsoft.com/office/drawing/2014/main" id="{1E32A3B2-5C16-E8FB-246B-0824205F71C7}"/>
              </a:ext>
            </a:extLst>
          </p:cNvPr>
          <p:cNvPicPr>
            <a:picLocks noChangeAspect="1"/>
          </p:cNvPicPr>
          <p:nvPr/>
        </p:nvPicPr>
        <p:blipFill>
          <a:blip r:embed="rId3"/>
          <a:stretch>
            <a:fillRect/>
          </a:stretch>
        </p:blipFill>
        <p:spPr>
          <a:xfrm>
            <a:off x="893705" y="1508712"/>
            <a:ext cx="10404590" cy="4234974"/>
          </a:xfrm>
          <a:prstGeom prst="rect">
            <a:avLst/>
          </a:prstGeom>
        </p:spPr>
      </p:pic>
    </p:spTree>
    <p:extLst>
      <p:ext uri="{BB962C8B-B14F-4D97-AF65-F5344CB8AC3E}">
        <p14:creationId xmlns:p14="http://schemas.microsoft.com/office/powerpoint/2010/main" val="3771895847"/>
      </p:ext>
    </p:extLst>
  </p:cSld>
  <p:clrMapOvr>
    <a:masterClrMapping/>
  </p:clrMapOvr>
  <mc:AlternateContent xmlns:mc="http://schemas.openxmlformats.org/markup-compatibility/2006" xmlns:p14="http://schemas.microsoft.com/office/powerpoint/2010/main">
    <mc:Choice Requires="p14">
      <p:transition spd="slow" p14:dur="2000" advTm="82742"/>
    </mc:Choice>
    <mc:Fallback xmlns="">
      <p:transition spd="slow" advTm="82742"/>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7FEE-269F-881C-DB11-95E4A1625C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C415F2-410F-2FB5-E310-489EECEC98BA}"/>
              </a:ext>
            </a:extLst>
          </p:cNvPr>
          <p:cNvSpPr>
            <a:spLocks noGrp="1"/>
          </p:cNvSpPr>
          <p:nvPr>
            <p:ph type="title"/>
          </p:nvPr>
        </p:nvSpPr>
        <p:spPr>
          <a:xfrm>
            <a:off x="368997" y="585402"/>
            <a:ext cx="11202115" cy="797630"/>
          </a:xfrm>
        </p:spPr>
        <p:txBody>
          <a:bodyPr>
            <a:noAutofit/>
          </a:bodyPr>
          <a:lstStyle/>
          <a:p>
            <a:r>
              <a:rPr lang="en-US" sz="2800" dirty="0">
                <a:latin typeface="Verdana" panose="020B0604030504040204" pitchFamily="34" charset="0"/>
                <a:ea typeface="Verdana" panose="020B0604030504040204" pitchFamily="34" charset="0"/>
              </a:rPr>
              <a:t>Challenge: Batteries</a:t>
            </a:r>
          </a:p>
        </p:txBody>
      </p:sp>
      <p:cxnSp>
        <p:nvCxnSpPr>
          <p:cNvPr id="7" name="Straight Connector 6">
            <a:extLst>
              <a:ext uri="{FF2B5EF4-FFF2-40B4-BE49-F238E27FC236}">
                <a16:creationId xmlns:a16="http://schemas.microsoft.com/office/drawing/2014/main" id="{4E48079B-7660-8B0B-FAC8-046960388F02}"/>
              </a:ext>
            </a:extLst>
          </p:cNvPr>
          <p:cNvCxnSpPr/>
          <p:nvPr/>
        </p:nvCxnSpPr>
        <p:spPr>
          <a:xfrm>
            <a:off x="620888" y="1196623"/>
            <a:ext cx="10881360" cy="0"/>
          </a:xfrm>
          <a:prstGeom prst="line">
            <a:avLst/>
          </a:prstGeom>
          <a:ln w="12700">
            <a:solidFill>
              <a:schemeClr val="bg2"/>
            </a:solidFill>
          </a:ln>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05C876AA-4AAC-FE9C-D87A-5E25D7D89B2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323232">
                    <a:lumMod val="90000"/>
                    <a:lumOff val="10000"/>
                  </a:srgbClr>
                </a:solidFill>
                <a:effectLst/>
                <a:uLnTx/>
                <a:uFillTx/>
                <a:latin typeface="Verdana" panose="020B0604030504040204" pitchFamily="34" charset="0"/>
                <a:ea typeface="Verdana" panose="020B0604030504040204" pitchFamily="34"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323232">
                  <a:lumMod val="90000"/>
                  <a:lumOff val="10000"/>
                </a:srgbClr>
              </a:solidFill>
              <a:effectLst/>
              <a:uLnTx/>
              <a:uFillTx/>
              <a:latin typeface="Verdana" panose="020B0604030504040204" pitchFamily="34" charset="0"/>
              <a:ea typeface="Verdana" panose="020B0604030504040204" pitchFamily="34" charset="0"/>
              <a:cs typeface="+mn-cs"/>
            </a:endParaRPr>
          </a:p>
        </p:txBody>
      </p:sp>
      <p:sp>
        <p:nvSpPr>
          <p:cNvPr id="6" name="Content Placeholder 5">
            <a:extLst>
              <a:ext uri="{FF2B5EF4-FFF2-40B4-BE49-F238E27FC236}">
                <a16:creationId xmlns:a16="http://schemas.microsoft.com/office/drawing/2014/main" id="{07E5C6C5-16E5-1772-18EC-1E7AE0942908}"/>
              </a:ext>
            </a:extLst>
          </p:cNvPr>
          <p:cNvSpPr txBox="1">
            <a:spLocks/>
          </p:cNvSpPr>
          <p:nvPr/>
        </p:nvSpPr>
        <p:spPr>
          <a:xfrm>
            <a:off x="620888" y="1385432"/>
            <a:ext cx="5322712" cy="4736399"/>
          </a:xfrm>
          <a:prstGeom prst="rect">
            <a:avLst/>
          </a:prstGeom>
        </p:spPr>
        <p:txBody>
          <a:bodyPr>
            <a:normAutofit/>
          </a:bodyPr>
          <a:lstStyle>
            <a:lvl1pPr marL="0" indent="0" algn="l" defTabSz="914400" rtl="0" eaLnBrk="1" latinLnBrk="0" hangingPunct="1">
              <a:lnSpc>
                <a:spcPts val="3100"/>
              </a:lnSpc>
              <a:spcBef>
                <a:spcPts val="0"/>
              </a:spcBef>
              <a:buFont typeface="Arial" panose="020B0604020202020204" pitchFamily="34" charset="0"/>
              <a:buNone/>
              <a:defRPr sz="2100" kern="1200">
                <a:solidFill>
                  <a:schemeClr val="tx1"/>
                </a:solidFill>
                <a:latin typeface="+mn-lt"/>
                <a:ea typeface="+mn-ea"/>
                <a:cs typeface="+mn-cs"/>
              </a:defRPr>
            </a:lvl1pPr>
            <a:lvl2pPr marL="182880" indent="-182880" algn="l" defTabSz="914400" rtl="0" eaLnBrk="1" latinLnBrk="0" hangingPunct="1">
              <a:lnSpc>
                <a:spcPts val="3100"/>
              </a:lnSpc>
              <a:spcBef>
                <a:spcPts val="800"/>
              </a:spcBef>
              <a:buFont typeface="Arial" panose="020B0604020202020204" pitchFamily="34" charset="0"/>
              <a:buChar char="•"/>
              <a:defRPr sz="2100" kern="1200">
                <a:solidFill>
                  <a:schemeClr val="tx1"/>
                </a:solidFill>
                <a:latin typeface="+mn-lt"/>
                <a:ea typeface="+mn-ea"/>
                <a:cs typeface="+mn-cs"/>
              </a:defRPr>
            </a:lvl2pPr>
            <a:lvl3pPr marL="365760" indent="-182880" algn="l" defTabSz="914400" rtl="0" eaLnBrk="1" latinLnBrk="0" hangingPunct="1">
              <a:lnSpc>
                <a:spcPts val="3100"/>
              </a:lnSpc>
              <a:spcBef>
                <a:spcPts val="800"/>
              </a:spcBef>
              <a:buFont typeface="System Font Regular"/>
              <a:buChar char="◦"/>
              <a:defRPr sz="2100" kern="1200">
                <a:solidFill>
                  <a:schemeClr val="tx1"/>
                </a:solidFill>
                <a:latin typeface="+mn-lt"/>
                <a:ea typeface="+mn-ea"/>
                <a:cs typeface="+mn-cs"/>
              </a:defRPr>
            </a:lvl3pPr>
            <a:lvl4pPr marL="548640" indent="-182880" algn="l" defTabSz="914400" rtl="0" eaLnBrk="1" latinLnBrk="0" hangingPunct="1">
              <a:lnSpc>
                <a:spcPts val="3100"/>
              </a:lnSpc>
              <a:spcBef>
                <a:spcPts val="800"/>
              </a:spcBef>
              <a:buFont typeface=".Hiragino Kaku Gothic Interface W3"/>
              <a:buChar char="・"/>
              <a:defRPr sz="2100" kern="1200">
                <a:solidFill>
                  <a:schemeClr val="tx1"/>
                </a:solidFill>
                <a:latin typeface="+mn-lt"/>
                <a:ea typeface="+mn-ea"/>
                <a:cs typeface="+mn-cs"/>
              </a:defRPr>
            </a:lvl4pPr>
            <a:lvl5pPr marL="2057400" indent="-182880" algn="l" defTabSz="914400" rtl="0" eaLnBrk="1" latinLnBrk="0" hangingPunct="1">
              <a:lnSpc>
                <a:spcPts val="3100"/>
              </a:lnSpc>
              <a:spcBef>
                <a:spcPts val="800"/>
              </a:spcBef>
              <a:buFont typeface="Arial" panose="020B0604020202020204" pitchFamily="34" charset="0"/>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endParaRPr lang="en-US" sz="1400" dirty="0">
              <a:solidFill>
                <a:srgbClr val="592B8A"/>
              </a:solidFill>
            </a:endParaRPr>
          </a:p>
          <a:p>
            <a:pPr>
              <a:lnSpc>
                <a:spcPct val="110000"/>
              </a:lnSpc>
            </a:pPr>
            <a:r>
              <a:rPr lang="en-US" sz="1400" dirty="0">
                <a:solidFill>
                  <a:srgbClr val="592B8A"/>
                </a:solidFill>
              </a:rPr>
              <a:t>Batteries are an unprecedented safety risk to the recycling industry when placed in the wrong streams.</a:t>
            </a:r>
          </a:p>
          <a:p>
            <a:pPr>
              <a:lnSpc>
                <a:spcPct val="110000"/>
              </a:lnSpc>
            </a:pPr>
            <a:endParaRPr lang="en-US" sz="1400" dirty="0">
              <a:solidFill>
                <a:srgbClr val="592B8A"/>
              </a:solidFill>
            </a:endParaRPr>
          </a:p>
          <a:p>
            <a:pPr>
              <a:lnSpc>
                <a:spcPct val="110000"/>
              </a:lnSpc>
            </a:pPr>
            <a:r>
              <a:rPr lang="en-US" sz="1400" dirty="0">
                <a:solidFill>
                  <a:srgbClr val="592B8A"/>
                </a:solidFill>
              </a:rPr>
              <a:t>AND</a:t>
            </a:r>
          </a:p>
          <a:p>
            <a:pPr>
              <a:lnSpc>
                <a:spcPct val="110000"/>
              </a:lnSpc>
            </a:pPr>
            <a:endParaRPr lang="en-US" sz="1400" dirty="0">
              <a:solidFill>
                <a:srgbClr val="592B8A"/>
              </a:solidFill>
            </a:endParaRPr>
          </a:p>
          <a:p>
            <a:pPr>
              <a:lnSpc>
                <a:spcPct val="110000"/>
              </a:lnSpc>
            </a:pPr>
            <a:r>
              <a:rPr lang="en-US" sz="1400" dirty="0">
                <a:solidFill>
                  <a:srgbClr val="592B8A"/>
                </a:solidFill>
              </a:rPr>
              <a:t>Batteries contain critical, strategically valuable materials with recyclers ready to process them in the United States.</a:t>
            </a:r>
          </a:p>
          <a:p>
            <a:pPr>
              <a:lnSpc>
                <a:spcPct val="110000"/>
              </a:lnSpc>
            </a:pPr>
            <a:endParaRPr lang="en-US" sz="1400" dirty="0">
              <a:solidFill>
                <a:srgbClr val="592B8A"/>
              </a:solidFill>
            </a:endParaRPr>
          </a:p>
          <a:p>
            <a:pPr>
              <a:lnSpc>
                <a:spcPct val="110000"/>
              </a:lnSpc>
            </a:pPr>
            <a:endParaRPr lang="en-US" sz="1400" dirty="0">
              <a:solidFill>
                <a:srgbClr val="592B8A"/>
              </a:solidFill>
            </a:endParaRPr>
          </a:p>
          <a:p>
            <a:pPr>
              <a:lnSpc>
                <a:spcPct val="110000"/>
              </a:lnSpc>
            </a:pPr>
            <a:r>
              <a:rPr lang="en-US" sz="1600" b="1" dirty="0">
                <a:solidFill>
                  <a:srgbClr val="592B8A"/>
                </a:solidFill>
              </a:rPr>
              <a:t>3 Prong Approach at ReMA:</a:t>
            </a:r>
          </a:p>
          <a:p>
            <a:pPr marL="576263" indent="-228600">
              <a:lnSpc>
                <a:spcPct val="110000"/>
              </a:lnSpc>
              <a:buFont typeface="+mj-lt"/>
              <a:buAutoNum type="arabicPeriod"/>
            </a:pPr>
            <a:r>
              <a:rPr lang="en-US" sz="1400" dirty="0">
                <a:solidFill>
                  <a:srgbClr val="592B8A"/>
                </a:solidFill>
              </a:rPr>
              <a:t>Awareness (internal &amp; external)</a:t>
            </a:r>
          </a:p>
          <a:p>
            <a:pPr marL="576263" indent="-228600">
              <a:lnSpc>
                <a:spcPct val="110000"/>
              </a:lnSpc>
              <a:buFont typeface="+mj-lt"/>
              <a:buAutoNum type="arabicPeriod"/>
            </a:pPr>
            <a:r>
              <a:rPr lang="en-US" sz="1400" dirty="0">
                <a:solidFill>
                  <a:srgbClr val="592B8A"/>
                </a:solidFill>
              </a:rPr>
              <a:t>Policy</a:t>
            </a:r>
          </a:p>
          <a:p>
            <a:pPr marL="576263" indent="-228600">
              <a:lnSpc>
                <a:spcPct val="110000"/>
              </a:lnSpc>
              <a:buFont typeface="+mj-lt"/>
              <a:buAutoNum type="arabicPeriod"/>
            </a:pPr>
            <a:r>
              <a:rPr lang="en-US" sz="1400" dirty="0">
                <a:solidFill>
                  <a:srgbClr val="592B8A"/>
                </a:solidFill>
              </a:rPr>
              <a:t>Technology</a:t>
            </a:r>
            <a:endParaRPr lang="en-US" sz="1200" dirty="0">
              <a:solidFill>
                <a:srgbClr val="592B8A"/>
              </a:solidFill>
            </a:endParaRPr>
          </a:p>
          <a:p>
            <a:pPr marL="342900" indent="-342900">
              <a:lnSpc>
                <a:spcPct val="110000"/>
              </a:lnSpc>
              <a:buFont typeface="Arial" panose="020B0604020202020204" pitchFamily="34" charset="0"/>
              <a:buChar char="•"/>
            </a:pPr>
            <a:endParaRPr lang="en-US" sz="1200" dirty="0">
              <a:solidFill>
                <a:srgbClr val="592B8A"/>
              </a:solidFill>
            </a:endParaRPr>
          </a:p>
        </p:txBody>
      </p:sp>
      <p:pic>
        <p:nvPicPr>
          <p:cNvPr id="10" name="Picture 2" descr="Exploding lithium-ion batteries are top cause of fire deaths this year ...">
            <a:extLst>
              <a:ext uri="{FF2B5EF4-FFF2-40B4-BE49-F238E27FC236}">
                <a16:creationId xmlns:a16="http://schemas.microsoft.com/office/drawing/2014/main" id="{90850D58-C918-1982-0B9D-7B640D7ED6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0054" y="1614873"/>
            <a:ext cx="6059157" cy="4555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650054"/>
      </p:ext>
    </p:extLst>
  </p:cSld>
  <p:clrMapOvr>
    <a:masterClrMapping/>
  </p:clrMapOvr>
  <mc:AlternateContent xmlns:mc="http://schemas.openxmlformats.org/markup-compatibility/2006" xmlns:p14="http://schemas.microsoft.com/office/powerpoint/2010/main">
    <mc:Choice Requires="p14">
      <p:transition spd="slow" p14:dur="2000" advTm="82742"/>
    </mc:Choice>
    <mc:Fallback xmlns="">
      <p:transition spd="slow" advTm="82742"/>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background with pink and orange text&#10;&#10;AI-generated content may be incorrect.">
            <a:extLst>
              <a:ext uri="{FF2B5EF4-FFF2-40B4-BE49-F238E27FC236}">
                <a16:creationId xmlns:a16="http://schemas.microsoft.com/office/drawing/2014/main" id="{D3DF8868-9EC2-4531-9381-A26E16F7F92B}"/>
              </a:ext>
            </a:extLst>
          </p:cNvPr>
          <p:cNvPicPr>
            <a:picLocks noChangeAspect="1"/>
          </p:cNvPicPr>
          <p:nvPr/>
        </p:nvPicPr>
        <p:blipFill>
          <a:blip r:embed="rId3"/>
          <a:stretch>
            <a:fillRect/>
          </a:stretch>
        </p:blipFill>
        <p:spPr>
          <a:xfrm>
            <a:off x="443172" y="1349295"/>
            <a:ext cx="8199023" cy="3650553"/>
          </a:xfrm>
          <a:prstGeom prst="rect">
            <a:avLst/>
          </a:prstGeom>
        </p:spPr>
      </p:pic>
      <p:pic>
        <p:nvPicPr>
          <p:cNvPr id="5" name="Graphic 4">
            <a:extLst>
              <a:ext uri="{FF2B5EF4-FFF2-40B4-BE49-F238E27FC236}">
                <a16:creationId xmlns:a16="http://schemas.microsoft.com/office/drawing/2014/main" id="{0A028403-7FFC-780B-0739-10A176B79D3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37922" y="1349295"/>
            <a:ext cx="2932771" cy="2932771"/>
          </a:xfrm>
          <a:prstGeom prst="rect">
            <a:avLst/>
          </a:prstGeom>
        </p:spPr>
      </p:pic>
      <p:sp>
        <p:nvSpPr>
          <p:cNvPr id="6" name="TextBox 5">
            <a:extLst>
              <a:ext uri="{FF2B5EF4-FFF2-40B4-BE49-F238E27FC236}">
                <a16:creationId xmlns:a16="http://schemas.microsoft.com/office/drawing/2014/main" id="{38A631BF-5696-C208-6916-2280AD563433}"/>
              </a:ext>
            </a:extLst>
          </p:cNvPr>
          <p:cNvSpPr txBox="1"/>
          <p:nvPr/>
        </p:nvSpPr>
        <p:spPr>
          <a:xfrm>
            <a:off x="8937922" y="4438181"/>
            <a:ext cx="2932771"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92B8A"/>
                </a:solidFill>
                <a:effectLst/>
                <a:uLnTx/>
                <a:uFillTx/>
                <a:latin typeface="Verdana" panose="020B0604030504040204" pitchFamily="34" charset="0"/>
                <a:ea typeface="Verdana" panose="020B0604030504040204" pitchFamily="34" charset="0"/>
                <a:cs typeface="Verdana" panose="020B0604030504040204" pitchFamily="34" charset="0"/>
              </a:rPr>
              <a:t>Scan Here To</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92B8A"/>
                </a:solidFill>
                <a:effectLst/>
                <a:uLnTx/>
                <a:uFillTx/>
                <a:latin typeface="Verdana" panose="020B0604030504040204" pitchFamily="34" charset="0"/>
                <a:ea typeface="Verdana" panose="020B0604030504040204" pitchFamily="34" charset="0"/>
                <a:cs typeface="Verdana" panose="020B0604030504040204" pitchFamily="34" charset="0"/>
              </a:rPr>
              <a:t>REGISTER NOW</a:t>
            </a:r>
          </a:p>
        </p:txBody>
      </p:sp>
    </p:spTree>
    <p:extLst>
      <p:ext uri="{BB962C8B-B14F-4D97-AF65-F5344CB8AC3E}">
        <p14:creationId xmlns:p14="http://schemas.microsoft.com/office/powerpoint/2010/main" val="33105020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8B121-D1DC-4B28-4876-331D736D91E4}"/>
              </a:ext>
            </a:extLst>
          </p:cNvPr>
          <p:cNvSpPr>
            <a:spLocks noGrp="1"/>
          </p:cNvSpPr>
          <p:nvPr>
            <p:ph type="title"/>
          </p:nvPr>
        </p:nvSpPr>
        <p:spPr>
          <a:xfrm>
            <a:off x="849488" y="692507"/>
            <a:ext cx="10961511" cy="797630"/>
          </a:xfrm>
        </p:spPr>
        <p:txBody>
          <a:bodyPr>
            <a:normAutofit fontScale="90000"/>
          </a:bodyPr>
          <a:lstStyle/>
          <a:p>
            <a:r>
              <a:rPr lang="en-US" sz="3200" dirty="0">
                <a:latin typeface="Verdana" panose="020B0604030504040204" pitchFamily="34" charset="0"/>
                <a:ea typeface="Verdana" panose="020B0604030504040204" pitchFamily="34" charset="0"/>
              </a:rPr>
              <a:t>Thank you and Happy America Recycles Day 2025!</a:t>
            </a:r>
          </a:p>
        </p:txBody>
      </p:sp>
      <p:sp>
        <p:nvSpPr>
          <p:cNvPr id="3" name="Content Placeholder 2">
            <a:extLst>
              <a:ext uri="{FF2B5EF4-FFF2-40B4-BE49-F238E27FC236}">
                <a16:creationId xmlns:a16="http://schemas.microsoft.com/office/drawing/2014/main" id="{1DE91B40-918F-A729-E6D6-A35C3344750B}"/>
              </a:ext>
            </a:extLst>
          </p:cNvPr>
          <p:cNvSpPr>
            <a:spLocks noGrp="1"/>
          </p:cNvSpPr>
          <p:nvPr>
            <p:ph idx="1"/>
          </p:nvPr>
        </p:nvSpPr>
        <p:spPr>
          <a:xfrm>
            <a:off x="905930" y="3192529"/>
            <a:ext cx="5528736" cy="562069"/>
          </a:xfrm>
        </p:spPr>
        <p:txBody>
          <a:bodyPr>
            <a:normAutofit/>
          </a:bodyPr>
          <a:lstStyle/>
          <a:p>
            <a:r>
              <a:rPr lang="en-US" sz="2000" b="0" dirty="0"/>
              <a:t>Robin K. Wiener</a:t>
            </a:r>
            <a:endParaRPr lang="en-US" sz="2000" b="0" dirty="0">
              <a:latin typeface="Verdana" panose="020B0604030504040204" pitchFamily="34" charset="0"/>
              <a:ea typeface="Verdana" panose="020B0604030504040204" pitchFamily="34" charset="0"/>
            </a:endParaRPr>
          </a:p>
        </p:txBody>
      </p:sp>
      <p:sp>
        <p:nvSpPr>
          <p:cNvPr id="4" name="Content Placeholder 3">
            <a:extLst>
              <a:ext uri="{FF2B5EF4-FFF2-40B4-BE49-F238E27FC236}">
                <a16:creationId xmlns:a16="http://schemas.microsoft.com/office/drawing/2014/main" id="{532B5795-3591-5373-513D-82A0E88F8375}"/>
              </a:ext>
            </a:extLst>
          </p:cNvPr>
          <p:cNvSpPr>
            <a:spLocks noGrp="1"/>
          </p:cNvSpPr>
          <p:nvPr>
            <p:ph idx="20"/>
          </p:nvPr>
        </p:nvSpPr>
        <p:spPr>
          <a:xfrm>
            <a:off x="905929" y="3645248"/>
            <a:ext cx="9783091" cy="562069"/>
          </a:xfrm>
        </p:spPr>
        <p:txBody>
          <a:bodyPr>
            <a:normAutofit/>
          </a:bodyPr>
          <a:lstStyle/>
          <a:p>
            <a:r>
              <a:rPr lang="en-US" sz="2000" dirty="0">
                <a:latin typeface="Verdana" panose="020B0604030504040204" pitchFamily="34" charset="0"/>
                <a:ea typeface="Verdana" panose="020B0604030504040204" pitchFamily="34" charset="0"/>
              </a:rPr>
              <a:t>President</a:t>
            </a:r>
          </a:p>
        </p:txBody>
      </p:sp>
      <p:sp>
        <p:nvSpPr>
          <p:cNvPr id="5" name="Content Placeholder 4">
            <a:extLst>
              <a:ext uri="{FF2B5EF4-FFF2-40B4-BE49-F238E27FC236}">
                <a16:creationId xmlns:a16="http://schemas.microsoft.com/office/drawing/2014/main" id="{FDC54410-2031-1658-0B24-B182EFF26015}"/>
              </a:ext>
            </a:extLst>
          </p:cNvPr>
          <p:cNvSpPr>
            <a:spLocks noGrp="1"/>
          </p:cNvSpPr>
          <p:nvPr>
            <p:ph idx="21"/>
          </p:nvPr>
        </p:nvSpPr>
        <p:spPr>
          <a:xfrm>
            <a:off x="905930" y="4062937"/>
            <a:ext cx="6829684" cy="562069"/>
          </a:xfrm>
        </p:spPr>
        <p:txBody>
          <a:bodyPr>
            <a:normAutofit/>
          </a:bodyPr>
          <a:lstStyle/>
          <a:p>
            <a:r>
              <a:rPr lang="en-US" sz="2000" b="0" dirty="0"/>
              <a:t>r</a:t>
            </a:r>
            <a:r>
              <a:rPr lang="en-US" sz="2000" b="0" dirty="0">
                <a:latin typeface="Verdana" panose="020B0604030504040204" pitchFamily="34" charset="0"/>
                <a:ea typeface="Verdana" panose="020B0604030504040204" pitchFamily="34" charset="0"/>
              </a:rPr>
              <a:t>wiener@recycledmaterials.org </a:t>
            </a:r>
          </a:p>
        </p:txBody>
      </p:sp>
      <p:sp>
        <p:nvSpPr>
          <p:cNvPr id="6" name="Content Placeholder 5">
            <a:extLst>
              <a:ext uri="{FF2B5EF4-FFF2-40B4-BE49-F238E27FC236}">
                <a16:creationId xmlns:a16="http://schemas.microsoft.com/office/drawing/2014/main" id="{C26B960B-19CA-87BF-1470-ECE5CBB8CAAB}"/>
              </a:ext>
            </a:extLst>
          </p:cNvPr>
          <p:cNvSpPr>
            <a:spLocks noGrp="1"/>
          </p:cNvSpPr>
          <p:nvPr>
            <p:ph idx="22"/>
          </p:nvPr>
        </p:nvSpPr>
        <p:spPr>
          <a:xfrm>
            <a:off x="905929" y="4480626"/>
            <a:ext cx="6672029" cy="562069"/>
          </a:xfrm>
        </p:spPr>
        <p:txBody>
          <a:bodyPr>
            <a:normAutofit/>
          </a:bodyPr>
          <a:lstStyle/>
          <a:p>
            <a:r>
              <a:rPr lang="en-US" sz="2000" b="0" dirty="0">
                <a:latin typeface="Verdana" panose="020B0604030504040204" pitchFamily="34" charset="0"/>
                <a:ea typeface="Verdana" panose="020B0604030504040204" pitchFamily="34" charset="0"/>
              </a:rPr>
              <a:t>202-662-8512</a:t>
            </a:r>
          </a:p>
        </p:txBody>
      </p:sp>
      <p:pic>
        <p:nvPicPr>
          <p:cNvPr id="10" name="Graphic 9">
            <a:extLst>
              <a:ext uri="{FF2B5EF4-FFF2-40B4-BE49-F238E27FC236}">
                <a16:creationId xmlns:a16="http://schemas.microsoft.com/office/drawing/2014/main" id="{B9BAB233-F0C2-2D6D-6168-412807BD28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4738" y="1576901"/>
            <a:ext cx="8229600" cy="101805"/>
          </a:xfrm>
          <a:prstGeom prst="rect">
            <a:avLst/>
          </a:prstGeom>
        </p:spPr>
      </p:pic>
    </p:spTree>
    <p:extLst>
      <p:ext uri="{BB962C8B-B14F-4D97-AF65-F5344CB8AC3E}">
        <p14:creationId xmlns:p14="http://schemas.microsoft.com/office/powerpoint/2010/main" val="913602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2924209-69BC-D452-EA21-6BE2E2E140BE}"/>
              </a:ext>
            </a:extLst>
          </p:cNvPr>
          <p:cNvSpPr txBox="1"/>
          <p:nvPr/>
        </p:nvSpPr>
        <p:spPr>
          <a:xfrm>
            <a:off x="2447693" y="2767336"/>
            <a:ext cx="7201786" cy="830997"/>
          </a:xfrm>
          <a:prstGeom prst="rect">
            <a:avLst/>
          </a:prstGeom>
          <a:noFill/>
        </p:spPr>
        <p:txBody>
          <a:bodyPr wrap="square">
            <a:spAutoFit/>
          </a:bodyPr>
          <a:lstStyle/>
          <a:p>
            <a:pPr algn="ctr"/>
            <a:r>
              <a:rPr lang="en-US" sz="2400" b="1" i="0" dirty="0">
                <a:solidFill>
                  <a:srgbClr val="592D89"/>
                </a:solidFill>
                <a:effectLst/>
                <a:latin typeface="Graphie"/>
              </a:rPr>
              <a:t>Who We Are: </a:t>
            </a:r>
          </a:p>
          <a:p>
            <a:pPr algn="ctr"/>
            <a:r>
              <a:rPr lang="en-US" sz="2400" b="1" i="0" dirty="0">
                <a:solidFill>
                  <a:srgbClr val="592D89"/>
                </a:solidFill>
                <a:effectLst/>
                <a:latin typeface="Graphie"/>
              </a:rPr>
              <a:t>ReMA &amp; the Recycled Materials Industry</a:t>
            </a:r>
            <a:endParaRPr lang="en-US" i="1" dirty="0"/>
          </a:p>
        </p:txBody>
      </p:sp>
    </p:spTree>
    <p:extLst>
      <p:ext uri="{BB962C8B-B14F-4D97-AF65-F5344CB8AC3E}">
        <p14:creationId xmlns:p14="http://schemas.microsoft.com/office/powerpoint/2010/main" val="4039290448"/>
      </p:ext>
    </p:extLst>
  </p:cSld>
  <p:clrMapOvr>
    <a:masterClrMapping/>
  </p:clrMapOvr>
  <mc:AlternateContent xmlns:mc="http://schemas.openxmlformats.org/markup-compatibility/2006" xmlns:p14="http://schemas.microsoft.com/office/powerpoint/2010/main">
    <mc:Choice Requires="p14">
      <p:transition spd="slow" p14:dur="2000" advTm="2305"/>
    </mc:Choice>
    <mc:Fallback xmlns="">
      <p:transition spd="slow" advTm="230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C9A68-AC19-73C9-6B06-D66510031458}"/>
            </a:ext>
          </a:extLst>
        </p:cNvPr>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DD5A4B60-2810-2DD9-DB21-C6A0447EDF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323232">
                    <a:lumMod val="90000"/>
                    <a:lumOff val="10000"/>
                  </a:srgbClr>
                </a:solidFill>
                <a:effectLst/>
                <a:uLnTx/>
                <a:uFillTx/>
                <a:latin typeface="Verdana" panose="020B0604030504040204" pitchFamily="34" charset="0"/>
                <a:ea typeface="Verdana" panose="020B060403050404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323232">
                  <a:lumMod val="90000"/>
                  <a:lumOff val="10000"/>
                </a:srgbClr>
              </a:solidFill>
              <a:effectLst/>
              <a:uLnTx/>
              <a:uFillTx/>
              <a:latin typeface="Verdana" panose="020B0604030504040204" pitchFamily="34" charset="0"/>
              <a:ea typeface="Verdana" panose="020B0604030504040204" pitchFamily="34" charset="0"/>
              <a:cs typeface="+mn-cs"/>
            </a:endParaRPr>
          </a:p>
        </p:txBody>
      </p:sp>
      <p:sp>
        <p:nvSpPr>
          <p:cNvPr id="6" name="Content Placeholder 5">
            <a:extLst>
              <a:ext uri="{FF2B5EF4-FFF2-40B4-BE49-F238E27FC236}">
                <a16:creationId xmlns:a16="http://schemas.microsoft.com/office/drawing/2014/main" id="{51C70E08-5148-9CFC-04F1-799F936C62F5}"/>
              </a:ext>
            </a:extLst>
          </p:cNvPr>
          <p:cNvSpPr>
            <a:spLocks noGrp="1"/>
          </p:cNvSpPr>
          <p:nvPr>
            <p:ph idx="1"/>
          </p:nvPr>
        </p:nvSpPr>
        <p:spPr>
          <a:xfrm>
            <a:off x="376768" y="2806810"/>
            <a:ext cx="4123266" cy="3170657"/>
          </a:xfrm>
        </p:spPr>
        <p:txBody>
          <a:bodyPr>
            <a:normAutofit fontScale="62500" lnSpcReduction="20000"/>
          </a:bodyPr>
          <a:lstStyle/>
          <a:p>
            <a:pPr>
              <a:lnSpc>
                <a:spcPct val="120000"/>
              </a:lnSpc>
            </a:pPr>
            <a:r>
              <a:rPr lang="en-US" sz="2700" b="1" dirty="0"/>
              <a:t>The Recycled Materials Association</a:t>
            </a:r>
            <a:r>
              <a:rPr lang="en-US" sz="2700" dirty="0"/>
              <a:t> (ReMA)</a:t>
            </a:r>
            <a:r>
              <a:rPr lang="en-US" sz="2700" dirty="0">
                <a:solidFill>
                  <a:schemeClr val="bg1"/>
                </a:solidFill>
                <a:ea typeface="Verdana" panose="020B0604030504040204" pitchFamily="34" charset="0"/>
              </a:rPr>
              <a:t> </a:t>
            </a:r>
            <a:r>
              <a:rPr lang="en-US" sz="2700" dirty="0">
                <a:solidFill>
                  <a:schemeClr val="bg1"/>
                </a:solidFill>
              </a:rPr>
              <a:t>represents more than 1,700 companies in the U.S. and 40 countries around the globe.</a:t>
            </a:r>
          </a:p>
          <a:p>
            <a:pPr marL="457200" indent="-457200">
              <a:lnSpc>
                <a:spcPct val="120000"/>
              </a:lnSpc>
              <a:buFont typeface="Arial" panose="020B0604020202020204" pitchFamily="34" charset="0"/>
              <a:buChar char="•"/>
            </a:pPr>
            <a:endParaRPr lang="en-US" sz="2600" dirty="0">
              <a:solidFill>
                <a:schemeClr val="bg1"/>
              </a:solidFill>
              <a:ea typeface="Verdana" panose="020B0604030504040204" pitchFamily="34" charset="0"/>
            </a:endParaRPr>
          </a:p>
          <a:p>
            <a:pPr>
              <a:lnSpc>
                <a:spcPct val="120000"/>
              </a:lnSpc>
            </a:pPr>
            <a:r>
              <a:rPr lang="en-US" sz="2600" dirty="0">
                <a:solidFill>
                  <a:schemeClr val="bg1"/>
                </a:solidFill>
                <a:ea typeface="Verdana" panose="020B0604030504040204" pitchFamily="34" charset="0"/>
              </a:rPr>
              <a:t>Based in Washington, D.C., ReMA promotes safe, economically sustainable and environmentally responsible recycling through networking, advocacy and education.</a:t>
            </a:r>
          </a:p>
          <a:p>
            <a:endParaRPr lang="en-US" dirty="0"/>
          </a:p>
        </p:txBody>
      </p:sp>
      <p:pic>
        <p:nvPicPr>
          <p:cNvPr id="7" name="Picture 6" descr="ReMA">
            <a:extLst>
              <a:ext uri="{FF2B5EF4-FFF2-40B4-BE49-F238E27FC236}">
                <a16:creationId xmlns:a16="http://schemas.microsoft.com/office/drawing/2014/main" id="{48B1D028-E064-7F59-CCAA-FF5DA7C29709}"/>
              </a:ext>
            </a:extLst>
          </p:cNvPr>
          <p:cNvPicPr>
            <a:picLocks noChangeAspect="1"/>
          </p:cNvPicPr>
          <p:nvPr/>
        </p:nvPicPr>
        <p:blipFill>
          <a:blip r:embed="rId3"/>
          <a:stretch>
            <a:fillRect/>
          </a:stretch>
        </p:blipFill>
        <p:spPr>
          <a:xfrm>
            <a:off x="5133218" y="2168492"/>
            <a:ext cx="6813555" cy="2521016"/>
          </a:xfrm>
          <a:prstGeom prst="rect">
            <a:avLst/>
          </a:prstGeom>
        </p:spPr>
      </p:pic>
      <p:sp>
        <p:nvSpPr>
          <p:cNvPr id="3" name="Title 1">
            <a:extLst>
              <a:ext uri="{FF2B5EF4-FFF2-40B4-BE49-F238E27FC236}">
                <a16:creationId xmlns:a16="http://schemas.microsoft.com/office/drawing/2014/main" id="{A94B16A1-8CEA-CAD2-1122-FD1E5D13CE4A}"/>
              </a:ext>
            </a:extLst>
          </p:cNvPr>
          <p:cNvSpPr txBox="1">
            <a:spLocks/>
          </p:cNvSpPr>
          <p:nvPr/>
        </p:nvSpPr>
        <p:spPr>
          <a:xfrm>
            <a:off x="376768" y="957332"/>
            <a:ext cx="3856511" cy="838732"/>
          </a:xfrm>
          <a:prstGeom prst="rect">
            <a:avLst/>
          </a:prstGeom>
        </p:spPr>
        <p:txBody>
          <a:bodyPr vert="horz" lIns="91440" tIns="45721" rIns="91440" bIns="45721" rtlCol="0" anchor="t">
            <a:noAutofit/>
          </a:bodyPr>
          <a:lstStyle>
            <a:lvl1pPr algn="l" defTabSz="914400" rtl="0" eaLnBrk="1" latinLnBrk="0" hangingPunct="1">
              <a:lnSpc>
                <a:spcPct val="90000"/>
              </a:lnSpc>
              <a:spcBef>
                <a:spcPct val="0"/>
              </a:spcBef>
              <a:buNone/>
              <a:defRPr sz="3000" b="0" i="0" kern="1200" baseline="0">
                <a:solidFill>
                  <a:srgbClr val="24366A"/>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Century Gothic" panose="020B0502020202020204" pitchFamily="34" charset="0"/>
                <a:ea typeface="+mj-ea"/>
                <a:cs typeface="+mj-cs"/>
              </a:rPr>
              <a:t>ISRI is now ReMA</a:t>
            </a:r>
          </a:p>
        </p:txBody>
      </p:sp>
    </p:spTree>
    <p:extLst>
      <p:ext uri="{BB962C8B-B14F-4D97-AF65-F5344CB8AC3E}">
        <p14:creationId xmlns:p14="http://schemas.microsoft.com/office/powerpoint/2010/main" val="2323298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201;p166">
            <a:extLst>
              <a:ext uri="{FF2B5EF4-FFF2-40B4-BE49-F238E27FC236}">
                <a16:creationId xmlns:a16="http://schemas.microsoft.com/office/drawing/2014/main" id="{2F4F953A-C57B-C947-F9A8-8A9F5C6D39D1}"/>
              </a:ext>
            </a:extLst>
          </p:cNvPr>
          <p:cNvPicPr preferRelativeResize="0"/>
          <p:nvPr/>
        </p:nvPicPr>
        <p:blipFill>
          <a:blip r:embed="rId3">
            <a:alphaModFix/>
          </a:blip>
          <a:stretch>
            <a:fillRect/>
          </a:stretch>
        </p:blipFill>
        <p:spPr>
          <a:xfrm>
            <a:off x="0" y="0"/>
            <a:ext cx="12192000" cy="6858000"/>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1324482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72890-50A7-DCDF-3FCB-F08A8ADD2832}"/>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4DE74B86-D3D1-E9B9-4662-582B93E2BEFD}"/>
              </a:ext>
            </a:extLst>
          </p:cNvPr>
          <p:cNvSpPr txBox="1">
            <a:spLocks/>
          </p:cNvSpPr>
          <p:nvPr/>
        </p:nvSpPr>
        <p:spPr>
          <a:xfrm>
            <a:off x="1086927" y="515344"/>
            <a:ext cx="10196423" cy="838732"/>
          </a:xfrm>
          <a:prstGeom prst="rect">
            <a:avLst/>
          </a:prstGeom>
        </p:spPr>
        <p:txBody>
          <a:bodyPr vert="horz" lIns="91440" tIns="45721" rIns="91440" bIns="45721" rtlCol="0" anchor="t">
            <a:normAutofit fontScale="77500" lnSpcReduction="20000"/>
          </a:bodyPr>
          <a:lstStyle>
            <a:lvl1pPr algn="l" defTabSz="914400" rtl="0" eaLnBrk="1" latinLnBrk="0" hangingPunct="1">
              <a:lnSpc>
                <a:spcPct val="90000"/>
              </a:lnSpc>
              <a:spcBef>
                <a:spcPct val="0"/>
              </a:spcBef>
              <a:buNone/>
              <a:defRPr sz="3000" b="0" i="0" kern="1200" baseline="0">
                <a:solidFill>
                  <a:srgbClr val="24366A"/>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700" b="1" i="0" u="none" strike="noStrike" kern="1200" cap="none" spc="0" normalizeH="0" baseline="0" noProof="0" dirty="0">
                <a:ln>
                  <a:noFill/>
                </a:ln>
                <a:solidFill>
                  <a:srgbClr val="FFFFFF"/>
                </a:solidFill>
                <a:effectLst/>
                <a:uLnTx/>
                <a:uFillTx/>
                <a:latin typeface="Century Gothic" panose="020B0502020202020204" pitchFamily="34" charset="0"/>
                <a:ea typeface="+mj-ea"/>
                <a:cs typeface="+mj-cs"/>
              </a:rPr>
              <a:t>Snapshot: U.S. Recycled Materials Industry</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Century Gothic" panose="020B0502020202020204" pitchFamily="34" charset="0"/>
              <a:ea typeface="+mj-ea"/>
              <a:cs typeface="+mj-cs"/>
            </a:endParaRPr>
          </a:p>
        </p:txBody>
      </p:sp>
      <p:sp>
        <p:nvSpPr>
          <p:cNvPr id="11" name="Title 1">
            <a:extLst>
              <a:ext uri="{FF2B5EF4-FFF2-40B4-BE49-F238E27FC236}">
                <a16:creationId xmlns:a16="http://schemas.microsoft.com/office/drawing/2014/main" id="{A488A636-2485-2060-ACF1-B6E9353C339C}"/>
              </a:ext>
            </a:extLst>
          </p:cNvPr>
          <p:cNvSpPr txBox="1">
            <a:spLocks/>
          </p:cNvSpPr>
          <p:nvPr/>
        </p:nvSpPr>
        <p:spPr>
          <a:xfrm>
            <a:off x="2329734" y="6349042"/>
            <a:ext cx="7491530" cy="303218"/>
          </a:xfrm>
          <a:prstGeom prst="rect">
            <a:avLst/>
          </a:prstGeom>
          <a:solidFill>
            <a:schemeClr val="bg1"/>
          </a:solidFill>
        </p:spPr>
        <p:txBody>
          <a:bodyPr vert="horz" lIns="91440" tIns="45721" rIns="91440" bIns="45721" rtlCol="0" anchor="t">
            <a:noAutofit/>
          </a:bodyPr>
          <a:lstStyle>
            <a:lvl1pPr algn="l" defTabSz="914400" rtl="0" eaLnBrk="1" latinLnBrk="0" hangingPunct="1">
              <a:lnSpc>
                <a:spcPct val="90000"/>
              </a:lnSpc>
              <a:spcBef>
                <a:spcPct val="0"/>
              </a:spcBef>
              <a:buNone/>
              <a:defRPr sz="3000" b="0" i="0" kern="1200" baseline="0">
                <a:solidFill>
                  <a:srgbClr val="24366A"/>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000" b="0" i="0" u="none" strike="noStrike" kern="1200" cap="none" spc="0" normalizeH="0" baseline="0" noProof="0" dirty="0">
                <a:ln>
                  <a:noFill/>
                </a:ln>
                <a:solidFill>
                  <a:srgbClr val="323232">
                    <a:lumMod val="75000"/>
                    <a:lumOff val="25000"/>
                  </a:srgbClr>
                </a:solidFill>
                <a:effectLst/>
                <a:uLnTx/>
                <a:uFillTx/>
                <a:latin typeface="Aptos" panose="020B0004020202020204" pitchFamily="34" charset="0"/>
                <a:ea typeface="+mj-ea"/>
                <a:cs typeface="+mj-cs"/>
              </a:rPr>
              <a:t>Source: U.S. Geological Survey; U.S. Census Bureau; U.S. International Trade Commission; American Forest &amp; Paper Association; Stina, Inc.; U.S. Tire Manufacturers Association, American Iron and Steel Association, and ReMA analysis.</a:t>
            </a:r>
          </a:p>
        </p:txBody>
      </p:sp>
      <p:graphicFrame>
        <p:nvGraphicFramePr>
          <p:cNvPr id="13" name="Table 12">
            <a:extLst>
              <a:ext uri="{FF2B5EF4-FFF2-40B4-BE49-F238E27FC236}">
                <a16:creationId xmlns:a16="http://schemas.microsoft.com/office/drawing/2014/main" id="{E47066B5-007A-38D5-7BC7-E1FAD725A56F}"/>
              </a:ext>
            </a:extLst>
          </p:cNvPr>
          <p:cNvGraphicFramePr>
            <a:graphicFrameLocks noGrp="1"/>
          </p:cNvGraphicFramePr>
          <p:nvPr>
            <p:extLst>
              <p:ext uri="{D42A27DB-BD31-4B8C-83A1-F6EECF244321}">
                <p14:modId xmlns:p14="http://schemas.microsoft.com/office/powerpoint/2010/main" val="1987212898"/>
              </p:ext>
            </p:extLst>
          </p:nvPr>
        </p:nvGraphicFramePr>
        <p:xfrm>
          <a:off x="1143000" y="1500592"/>
          <a:ext cx="5745480" cy="4605248"/>
        </p:xfrm>
        <a:graphic>
          <a:graphicData uri="http://schemas.openxmlformats.org/drawingml/2006/table">
            <a:tbl>
              <a:tblPr firstRow="1" firstCol="1" lastRow="1" lastCol="1" bandRow="1" bandCol="1"/>
              <a:tblGrid>
                <a:gridCol w="2448339">
                  <a:extLst>
                    <a:ext uri="{9D8B030D-6E8A-4147-A177-3AD203B41FA5}">
                      <a16:colId xmlns:a16="http://schemas.microsoft.com/office/drawing/2014/main" val="328096132"/>
                    </a:ext>
                  </a:extLst>
                </a:gridCol>
                <a:gridCol w="3297141">
                  <a:extLst>
                    <a:ext uri="{9D8B030D-6E8A-4147-A177-3AD203B41FA5}">
                      <a16:colId xmlns:a16="http://schemas.microsoft.com/office/drawing/2014/main" val="237491261"/>
                    </a:ext>
                  </a:extLst>
                </a:gridCol>
              </a:tblGrid>
              <a:tr h="667071">
                <a:tc gridSpan="2">
                  <a:txBody>
                    <a:bodyPr/>
                    <a:lstStyle/>
                    <a:p>
                      <a:pPr marL="50800" marR="0">
                        <a:lnSpc>
                          <a:spcPct val="115000"/>
                        </a:lnSpc>
                        <a:spcBef>
                          <a:spcPts val="300"/>
                        </a:spcBef>
                        <a:buNone/>
                      </a:pPr>
                      <a:r>
                        <a:rPr lang="en-US" sz="1800" b="1" kern="100" dirty="0">
                          <a:solidFill>
                            <a:srgbClr val="FFFFFF"/>
                          </a:solidFill>
                          <a:effectLst/>
                          <a:latin typeface="Aptos" panose="020B0004020202020204" pitchFamily="34" charset="0"/>
                          <a:ea typeface="Lucida Sans" panose="020B0602030504020204" pitchFamily="34" charset="0"/>
                          <a:cs typeface="Lucida Sans" panose="020B0602030504020204" pitchFamily="34" charset="0"/>
                        </a:rPr>
                        <a:t>Volume of Recycled Materials Processed in U.S. (2024)</a:t>
                      </a:r>
                    </a:p>
                    <a:p>
                      <a:pPr marL="50800" marR="0">
                        <a:lnSpc>
                          <a:spcPct val="115000"/>
                        </a:lnSpc>
                        <a:spcBef>
                          <a:spcPts val="135"/>
                        </a:spcBef>
                        <a:buNone/>
                      </a:pPr>
                      <a:endParaRPr lang="en-US" sz="1600" kern="100" dirty="0">
                        <a:effectLst/>
                        <a:latin typeface="Aptos" panose="020B0004020202020204" pitchFamily="34" charset="0"/>
                        <a:ea typeface="Lucida Sans" panose="020B0602030504020204" pitchFamily="34" charset="0"/>
                        <a:cs typeface="Lucida Sans" panose="020B0602030504020204" pitchFamily="34" charset="0"/>
                      </a:endParaRPr>
                    </a:p>
                  </a:txBody>
                  <a:tcPr marL="0" marR="0" marT="0" marB="0">
                    <a:lnL>
                      <a:noFill/>
                    </a:lnL>
                    <a:lnR>
                      <a:noFill/>
                    </a:lnR>
                    <a:lnT>
                      <a:noFill/>
                    </a:lnT>
                    <a:lnB>
                      <a:noFill/>
                    </a:lnB>
                    <a:solidFill>
                      <a:srgbClr val="6F2C91"/>
                    </a:solidFill>
                  </a:tcPr>
                </a:tc>
                <a:tc hMerge="1">
                  <a:txBody>
                    <a:bodyPr/>
                    <a:lstStyle/>
                    <a:p>
                      <a:endParaRPr lang="en-US"/>
                    </a:p>
                  </a:txBody>
                  <a:tcPr/>
                </a:tc>
                <a:extLst>
                  <a:ext uri="{0D108BD9-81ED-4DB2-BD59-A6C34878D82A}">
                    <a16:rowId xmlns:a16="http://schemas.microsoft.com/office/drawing/2014/main" val="3890571013"/>
                  </a:ext>
                </a:extLst>
              </a:tr>
              <a:tr h="261643">
                <a:tc>
                  <a:txBody>
                    <a:bodyPr/>
                    <a:lstStyle/>
                    <a:p>
                      <a:pPr marL="50800" marR="0">
                        <a:lnSpc>
                          <a:spcPct val="115000"/>
                        </a:lnSpc>
                        <a:spcBef>
                          <a:spcPts val="360"/>
                        </a:spcBef>
                        <a:buNone/>
                      </a:pPr>
                      <a:r>
                        <a:rPr lang="en-US" sz="1400" b="1" kern="100" spc="-10" dirty="0">
                          <a:solidFill>
                            <a:srgbClr val="292829"/>
                          </a:solidFill>
                          <a:effectLst/>
                          <a:latin typeface="Aptos" panose="020B0004020202020204" pitchFamily="34" charset="0"/>
                          <a:ea typeface="Lucida Sans" panose="020B0602030504020204" pitchFamily="34" charset="0"/>
                          <a:cs typeface="Lucida Sans" panose="020B0602030504020204" pitchFamily="34" charset="0"/>
                        </a:rPr>
                        <a:t>Type of Recycled Material</a:t>
                      </a:r>
                      <a:endParaRPr lang="en-US" sz="1400" kern="100" dirty="0">
                        <a:effectLst/>
                        <a:latin typeface="Aptos" panose="020B0004020202020204" pitchFamily="34" charset="0"/>
                        <a:ea typeface="Lucida Sans" panose="020B0602030504020204" pitchFamily="34" charset="0"/>
                        <a:cs typeface="Lucida Sans" panose="020B0602030504020204" pitchFamily="34" charset="0"/>
                      </a:endParaRPr>
                    </a:p>
                  </a:txBody>
                  <a:tcPr marL="0" marR="0" marT="0" marB="0">
                    <a:lnL>
                      <a:noFill/>
                    </a:lnL>
                    <a:lnR>
                      <a:noFill/>
                    </a:lnR>
                    <a:lnT>
                      <a:noFill/>
                    </a:lnT>
                    <a:lnB w="12700" cap="flat" cmpd="sng" algn="ctr">
                      <a:solidFill>
                        <a:srgbClr val="DCDDDE"/>
                      </a:solidFill>
                      <a:prstDash val="solid"/>
                      <a:round/>
                      <a:headEnd type="none" w="med" len="med"/>
                      <a:tailEnd type="none" w="med" len="med"/>
                    </a:lnB>
                    <a:solidFill>
                      <a:schemeClr val="bg2">
                        <a:lumMod val="20000"/>
                        <a:lumOff val="80000"/>
                      </a:schemeClr>
                    </a:solidFill>
                  </a:tcPr>
                </a:tc>
                <a:tc>
                  <a:txBody>
                    <a:bodyPr/>
                    <a:lstStyle/>
                    <a:p>
                      <a:pPr marL="207645" marR="0" algn="ctr">
                        <a:lnSpc>
                          <a:spcPct val="115000"/>
                        </a:lnSpc>
                        <a:spcBef>
                          <a:spcPts val="360"/>
                        </a:spcBef>
                        <a:buNone/>
                      </a:pPr>
                      <a:r>
                        <a:rPr lang="en-US" sz="1400" b="1" kern="100" dirty="0">
                          <a:solidFill>
                            <a:srgbClr val="292829"/>
                          </a:solidFill>
                          <a:effectLst/>
                          <a:latin typeface="Aptos" panose="020B0004020202020204" pitchFamily="34" charset="0"/>
                          <a:ea typeface="Lucida Sans" panose="020B0602030504020204" pitchFamily="34" charset="0"/>
                          <a:cs typeface="Lucida Sans" panose="020B0602030504020204" pitchFamily="34" charset="0"/>
                        </a:rPr>
                        <a:t>Million Metric Tons and %</a:t>
                      </a:r>
                      <a:endParaRPr lang="en-US" sz="1400" kern="100" dirty="0">
                        <a:effectLst/>
                        <a:latin typeface="Aptos" panose="020B0004020202020204" pitchFamily="34" charset="0"/>
                        <a:ea typeface="Lucida Sans" panose="020B0602030504020204" pitchFamily="34" charset="0"/>
                        <a:cs typeface="Lucida Sans" panose="020B0602030504020204" pitchFamily="34" charset="0"/>
                      </a:endParaRPr>
                    </a:p>
                  </a:txBody>
                  <a:tcPr marL="0" marR="0" marT="0" marB="0">
                    <a:lnL>
                      <a:noFill/>
                    </a:lnL>
                    <a:lnR>
                      <a:noFill/>
                    </a:lnR>
                    <a:lnT>
                      <a:noFill/>
                    </a:lnT>
                    <a:lnB w="12700" cap="flat" cmpd="sng" algn="ctr">
                      <a:solidFill>
                        <a:srgbClr val="DCDDDE"/>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6286137"/>
                  </a:ext>
                </a:extLst>
              </a:tr>
              <a:tr h="261643">
                <a:tc>
                  <a:txBody>
                    <a:bodyPr/>
                    <a:lstStyle/>
                    <a:p>
                      <a:pPr marL="50165" marR="0">
                        <a:lnSpc>
                          <a:spcPct val="115000"/>
                        </a:lnSpc>
                        <a:spcBef>
                          <a:spcPts val="320"/>
                        </a:spcBef>
                        <a:buNone/>
                      </a:pPr>
                      <a:r>
                        <a:rPr lang="en-US" sz="1200" kern="100" dirty="0">
                          <a:effectLst/>
                          <a:latin typeface="Aptos" panose="020B0004020202020204" pitchFamily="34" charset="0"/>
                          <a:ea typeface="Lucida Sans" panose="020B0602030504020204" pitchFamily="34" charset="0"/>
                          <a:cs typeface="Lucida Sans" panose="020B0602030504020204" pitchFamily="34" charset="0"/>
                        </a:rPr>
                        <a:t>Iron and Steel</a:t>
                      </a:r>
                    </a:p>
                  </a:txBody>
                  <a:tcPr marL="0" marR="0" marT="0" marB="0">
                    <a:lnL>
                      <a:noFill/>
                    </a:lnL>
                    <a:lnR>
                      <a:noFill/>
                    </a:lnR>
                    <a:lnT w="12700" cap="flat" cmpd="sng" algn="ctr">
                      <a:solidFill>
                        <a:srgbClr val="DCDDDE"/>
                      </a:solidFill>
                      <a:prstDash val="solid"/>
                      <a:round/>
                      <a:headEnd type="none" w="med" len="med"/>
                      <a:tailEnd type="none" w="med" len="med"/>
                    </a:lnT>
                    <a:lnB w="12700" cap="flat" cmpd="sng" algn="ctr">
                      <a:solidFill>
                        <a:srgbClr val="DCDDDE"/>
                      </a:solidFill>
                      <a:prstDash val="solid"/>
                      <a:round/>
                      <a:headEnd type="none" w="med" len="med"/>
                      <a:tailEnd type="none" w="med" len="med"/>
                    </a:lnB>
                    <a:noFill/>
                  </a:tcPr>
                </a:tc>
                <a:tc>
                  <a:txBody>
                    <a:bodyPr/>
                    <a:lstStyle/>
                    <a:p>
                      <a:pPr marL="207645" marR="0" algn="ctr">
                        <a:lnSpc>
                          <a:spcPct val="115000"/>
                        </a:lnSpc>
                        <a:spcBef>
                          <a:spcPts val="320"/>
                        </a:spcBef>
                        <a:buNone/>
                      </a:pPr>
                      <a:r>
                        <a:rPr lang="en-US" sz="1200" kern="100" spc="-25" dirty="0">
                          <a:solidFill>
                            <a:srgbClr val="292829"/>
                          </a:solidFill>
                          <a:effectLst/>
                          <a:latin typeface="Aptos" panose="020B0004020202020204" pitchFamily="34" charset="0"/>
                          <a:ea typeface="Lucida Sans" panose="020B0602030504020204" pitchFamily="34" charset="0"/>
                          <a:cs typeface="Lucida Sans" panose="020B0602030504020204" pitchFamily="34" charset="0"/>
                        </a:rPr>
                        <a:t>65.0</a:t>
                      </a:r>
                      <a:endParaRPr lang="en-US" sz="1200" kern="100" dirty="0">
                        <a:effectLst/>
                        <a:latin typeface="Aptos" panose="020B0004020202020204" pitchFamily="34" charset="0"/>
                        <a:ea typeface="Lucida Sans" panose="020B0602030504020204" pitchFamily="34" charset="0"/>
                        <a:cs typeface="Lucida Sans" panose="020B0602030504020204" pitchFamily="34" charset="0"/>
                      </a:endParaRPr>
                    </a:p>
                  </a:txBody>
                  <a:tcPr marL="0" marR="0" marT="0" marB="0">
                    <a:lnL>
                      <a:noFill/>
                    </a:lnL>
                    <a:lnR>
                      <a:noFill/>
                    </a:lnR>
                    <a:lnT w="12700" cap="flat" cmpd="sng" algn="ctr">
                      <a:solidFill>
                        <a:srgbClr val="DCDDDE"/>
                      </a:solidFill>
                      <a:prstDash val="solid"/>
                      <a:round/>
                      <a:headEnd type="none" w="med" len="med"/>
                      <a:tailEnd type="none" w="med" len="med"/>
                    </a:lnT>
                    <a:lnB w="12700" cap="flat" cmpd="sng" algn="ctr">
                      <a:solidFill>
                        <a:srgbClr val="DCDDDE"/>
                      </a:solidFill>
                      <a:prstDash val="solid"/>
                      <a:round/>
                      <a:headEnd type="none" w="med" len="med"/>
                      <a:tailEnd type="none" w="med" len="med"/>
                    </a:lnB>
                    <a:noFill/>
                  </a:tcPr>
                </a:tc>
                <a:extLst>
                  <a:ext uri="{0D108BD9-81ED-4DB2-BD59-A6C34878D82A}">
                    <a16:rowId xmlns:a16="http://schemas.microsoft.com/office/drawing/2014/main" val="4162831097"/>
                  </a:ext>
                </a:extLst>
              </a:tr>
              <a:tr h="261643">
                <a:tc>
                  <a:txBody>
                    <a:bodyPr/>
                    <a:lstStyle/>
                    <a:p>
                      <a:pPr marL="50165" marR="0">
                        <a:lnSpc>
                          <a:spcPct val="115000"/>
                        </a:lnSpc>
                        <a:spcBef>
                          <a:spcPts val="320"/>
                        </a:spcBef>
                        <a:buNone/>
                      </a:pPr>
                      <a:r>
                        <a:rPr lang="en-US" sz="1200" kern="100" dirty="0">
                          <a:effectLst/>
                          <a:latin typeface="Aptos" panose="020B0004020202020204" pitchFamily="34" charset="0"/>
                          <a:ea typeface="Lucida Sans" panose="020B0602030504020204" pitchFamily="34" charset="0"/>
                          <a:cs typeface="Lucida Sans" panose="020B0602030504020204" pitchFamily="34" charset="0"/>
                        </a:rPr>
                        <a:t>Nonferrous</a:t>
                      </a:r>
                    </a:p>
                  </a:txBody>
                  <a:tcPr marL="0" marR="0" marT="0" marB="0">
                    <a:lnL>
                      <a:noFill/>
                    </a:lnL>
                    <a:lnR>
                      <a:noFill/>
                    </a:lnR>
                    <a:lnT w="12700" cap="flat" cmpd="sng" algn="ctr">
                      <a:solidFill>
                        <a:srgbClr val="DCDDDE"/>
                      </a:solidFill>
                      <a:prstDash val="solid"/>
                      <a:round/>
                      <a:headEnd type="none" w="med" len="med"/>
                      <a:tailEnd type="none" w="med" len="med"/>
                    </a:lnT>
                    <a:lnB w="12700" cap="flat" cmpd="sng" algn="ctr">
                      <a:solidFill>
                        <a:srgbClr val="DCDDDE"/>
                      </a:solidFill>
                      <a:prstDash val="solid"/>
                      <a:round/>
                      <a:headEnd type="none" w="med" len="med"/>
                      <a:tailEnd type="none" w="med" len="med"/>
                    </a:lnB>
                    <a:noFill/>
                  </a:tcPr>
                </a:tc>
                <a:tc>
                  <a:txBody>
                    <a:bodyPr/>
                    <a:lstStyle/>
                    <a:p>
                      <a:pPr marL="207645" marR="0" algn="ctr">
                        <a:lnSpc>
                          <a:spcPct val="115000"/>
                        </a:lnSpc>
                        <a:spcBef>
                          <a:spcPts val="320"/>
                        </a:spcBef>
                        <a:buNone/>
                      </a:pPr>
                      <a:endParaRPr lang="en-US" sz="1200" kern="100" dirty="0">
                        <a:effectLst/>
                        <a:latin typeface="Aptos" panose="020B0004020202020204" pitchFamily="34" charset="0"/>
                        <a:ea typeface="Lucida Sans" panose="020B0602030504020204" pitchFamily="34" charset="0"/>
                        <a:cs typeface="Lucida Sans" panose="020B0602030504020204" pitchFamily="34" charset="0"/>
                      </a:endParaRPr>
                    </a:p>
                  </a:txBody>
                  <a:tcPr marL="0" marR="0" marT="0" marB="0">
                    <a:lnL>
                      <a:noFill/>
                    </a:lnL>
                    <a:lnR>
                      <a:noFill/>
                    </a:lnR>
                    <a:lnT w="12700" cap="flat" cmpd="sng" algn="ctr">
                      <a:solidFill>
                        <a:srgbClr val="DCDDDE"/>
                      </a:solidFill>
                      <a:prstDash val="solid"/>
                      <a:round/>
                      <a:headEnd type="none" w="med" len="med"/>
                      <a:tailEnd type="none" w="med" len="med"/>
                    </a:lnT>
                    <a:lnB w="12700" cap="flat" cmpd="sng" algn="ctr">
                      <a:solidFill>
                        <a:srgbClr val="DCDDDE"/>
                      </a:solidFill>
                      <a:prstDash val="solid"/>
                      <a:round/>
                      <a:headEnd type="none" w="med" len="med"/>
                      <a:tailEnd type="none" w="med" len="med"/>
                    </a:lnB>
                    <a:noFill/>
                  </a:tcPr>
                </a:tc>
                <a:extLst>
                  <a:ext uri="{0D108BD9-81ED-4DB2-BD59-A6C34878D82A}">
                    <a16:rowId xmlns:a16="http://schemas.microsoft.com/office/drawing/2014/main" val="2672804564"/>
                  </a:ext>
                </a:extLst>
              </a:tr>
              <a:tr h="261643">
                <a:tc>
                  <a:txBody>
                    <a:bodyPr/>
                    <a:lstStyle/>
                    <a:p>
                      <a:pPr marL="507371" marR="0" lvl="1">
                        <a:lnSpc>
                          <a:spcPct val="115000"/>
                        </a:lnSpc>
                        <a:spcBef>
                          <a:spcPts val="320"/>
                        </a:spcBef>
                        <a:buNone/>
                      </a:pPr>
                      <a:r>
                        <a:rPr lang="en-US" sz="1200" kern="100" dirty="0">
                          <a:effectLst/>
                          <a:latin typeface="Aptos" panose="020B0004020202020204" pitchFamily="34" charset="0"/>
                          <a:ea typeface="Lucida Sans" panose="020B0602030504020204" pitchFamily="34" charset="0"/>
                          <a:cs typeface="Lucida Sans" panose="020B0602030504020204" pitchFamily="34" charset="0"/>
                        </a:rPr>
                        <a:t>Aluminum</a:t>
                      </a:r>
                    </a:p>
                  </a:txBody>
                  <a:tcPr marL="0" marR="0" marT="0" marB="0">
                    <a:lnL>
                      <a:noFill/>
                    </a:lnL>
                    <a:lnR>
                      <a:noFill/>
                    </a:lnR>
                    <a:lnT w="12700" cap="flat" cmpd="sng" algn="ctr">
                      <a:solidFill>
                        <a:srgbClr val="DCDDDE"/>
                      </a:solidFill>
                      <a:prstDash val="solid"/>
                      <a:round/>
                      <a:headEnd type="none" w="med" len="med"/>
                      <a:tailEnd type="none" w="med" len="med"/>
                    </a:lnT>
                    <a:lnB w="12700" cap="flat" cmpd="sng" algn="ctr">
                      <a:solidFill>
                        <a:srgbClr val="DCDDDE"/>
                      </a:solidFill>
                      <a:prstDash val="solid"/>
                      <a:round/>
                      <a:headEnd type="none" w="med" len="med"/>
                      <a:tailEnd type="none" w="med" len="med"/>
                    </a:lnB>
                    <a:noFill/>
                  </a:tcPr>
                </a:tc>
                <a:tc>
                  <a:txBody>
                    <a:bodyPr/>
                    <a:lstStyle/>
                    <a:p>
                      <a:pPr marL="207645" marR="0" algn="ctr">
                        <a:lnSpc>
                          <a:spcPct val="115000"/>
                        </a:lnSpc>
                        <a:spcBef>
                          <a:spcPts val="320"/>
                        </a:spcBef>
                        <a:buNone/>
                      </a:pPr>
                      <a:r>
                        <a:rPr lang="en-US" sz="1200" kern="100" spc="-25" dirty="0">
                          <a:solidFill>
                            <a:srgbClr val="292829"/>
                          </a:solidFill>
                          <a:effectLst/>
                          <a:latin typeface="Aptos" panose="020B0004020202020204" pitchFamily="34" charset="0"/>
                          <a:ea typeface="Lucida Sans" panose="020B0602030504020204" pitchFamily="34" charset="0"/>
                          <a:cs typeface="Lucida Sans" panose="020B0602030504020204" pitchFamily="34" charset="0"/>
                        </a:rPr>
                        <a:t>5.7</a:t>
                      </a:r>
                      <a:endParaRPr lang="en-US" sz="1200" kern="100" dirty="0">
                        <a:effectLst/>
                        <a:latin typeface="Aptos" panose="020B0004020202020204" pitchFamily="34" charset="0"/>
                        <a:ea typeface="Lucida Sans" panose="020B0602030504020204" pitchFamily="34" charset="0"/>
                        <a:cs typeface="Lucida Sans" panose="020B0602030504020204" pitchFamily="34" charset="0"/>
                      </a:endParaRPr>
                    </a:p>
                  </a:txBody>
                  <a:tcPr marL="0" marR="0" marT="0" marB="0">
                    <a:lnL>
                      <a:noFill/>
                    </a:lnL>
                    <a:lnR>
                      <a:noFill/>
                    </a:lnR>
                    <a:lnT w="12700" cap="flat" cmpd="sng" algn="ctr">
                      <a:solidFill>
                        <a:srgbClr val="DCDDDE"/>
                      </a:solidFill>
                      <a:prstDash val="solid"/>
                      <a:round/>
                      <a:headEnd type="none" w="med" len="med"/>
                      <a:tailEnd type="none" w="med" len="med"/>
                    </a:lnT>
                    <a:lnB w="12700" cap="flat" cmpd="sng" algn="ctr">
                      <a:solidFill>
                        <a:srgbClr val="DCDDDE"/>
                      </a:solidFill>
                      <a:prstDash val="solid"/>
                      <a:round/>
                      <a:headEnd type="none" w="med" len="med"/>
                      <a:tailEnd type="none" w="med" len="med"/>
                    </a:lnB>
                    <a:noFill/>
                  </a:tcPr>
                </a:tc>
                <a:extLst>
                  <a:ext uri="{0D108BD9-81ED-4DB2-BD59-A6C34878D82A}">
                    <a16:rowId xmlns:a16="http://schemas.microsoft.com/office/drawing/2014/main" val="1314945688"/>
                  </a:ext>
                </a:extLst>
              </a:tr>
              <a:tr h="261643">
                <a:tc>
                  <a:txBody>
                    <a:bodyPr/>
                    <a:lstStyle/>
                    <a:p>
                      <a:pPr marL="507371" marR="0" lvl="1">
                        <a:lnSpc>
                          <a:spcPct val="115000"/>
                        </a:lnSpc>
                        <a:spcBef>
                          <a:spcPts val="320"/>
                        </a:spcBef>
                        <a:buNone/>
                      </a:pPr>
                      <a:r>
                        <a:rPr lang="en-US" sz="1200" kern="100" dirty="0">
                          <a:effectLst/>
                          <a:latin typeface="Aptos" panose="020B0004020202020204" pitchFamily="34" charset="0"/>
                          <a:ea typeface="Lucida Sans" panose="020B0602030504020204" pitchFamily="34" charset="0"/>
                          <a:cs typeface="Lucida Sans" panose="020B0602030504020204" pitchFamily="34" charset="0"/>
                        </a:rPr>
                        <a:t>Copper</a:t>
                      </a:r>
                    </a:p>
                  </a:txBody>
                  <a:tcPr marL="0" marR="0" marT="0" marB="0">
                    <a:lnL>
                      <a:noFill/>
                    </a:lnL>
                    <a:lnR>
                      <a:noFill/>
                    </a:lnR>
                    <a:lnT w="12700" cap="flat" cmpd="sng" algn="ctr">
                      <a:solidFill>
                        <a:srgbClr val="DCDDDE"/>
                      </a:solidFill>
                      <a:prstDash val="solid"/>
                      <a:round/>
                      <a:headEnd type="none" w="med" len="med"/>
                      <a:tailEnd type="none" w="med" len="med"/>
                    </a:lnT>
                    <a:lnB w="12700" cap="flat" cmpd="sng" algn="ctr">
                      <a:solidFill>
                        <a:srgbClr val="DCDDDE"/>
                      </a:solidFill>
                      <a:prstDash val="solid"/>
                      <a:round/>
                      <a:headEnd type="none" w="med" len="med"/>
                      <a:tailEnd type="none" w="med" len="med"/>
                    </a:lnB>
                    <a:noFill/>
                  </a:tcPr>
                </a:tc>
                <a:tc>
                  <a:txBody>
                    <a:bodyPr/>
                    <a:lstStyle/>
                    <a:p>
                      <a:pPr marL="207645" marR="0" algn="ctr">
                        <a:lnSpc>
                          <a:spcPct val="115000"/>
                        </a:lnSpc>
                        <a:spcBef>
                          <a:spcPts val="320"/>
                        </a:spcBef>
                        <a:buNone/>
                      </a:pPr>
                      <a:r>
                        <a:rPr lang="en-US" sz="1200" kern="100" spc="-25" dirty="0">
                          <a:solidFill>
                            <a:srgbClr val="292829"/>
                          </a:solidFill>
                          <a:effectLst/>
                          <a:latin typeface="Aptos" panose="020B0004020202020204" pitchFamily="34" charset="0"/>
                          <a:ea typeface="Lucida Sans" panose="020B0602030504020204" pitchFamily="34" charset="0"/>
                          <a:cs typeface="Lucida Sans" panose="020B0602030504020204" pitchFamily="34" charset="0"/>
                        </a:rPr>
                        <a:t>1.8</a:t>
                      </a:r>
                      <a:endParaRPr lang="en-US" sz="1200" kern="100" dirty="0">
                        <a:effectLst/>
                        <a:latin typeface="Aptos" panose="020B0004020202020204" pitchFamily="34" charset="0"/>
                        <a:ea typeface="Lucida Sans" panose="020B0602030504020204" pitchFamily="34" charset="0"/>
                        <a:cs typeface="Lucida Sans" panose="020B0602030504020204" pitchFamily="34" charset="0"/>
                      </a:endParaRPr>
                    </a:p>
                  </a:txBody>
                  <a:tcPr marL="0" marR="0" marT="0" marB="0">
                    <a:lnL>
                      <a:noFill/>
                    </a:lnL>
                    <a:lnR>
                      <a:noFill/>
                    </a:lnR>
                    <a:lnT w="12700" cap="flat" cmpd="sng" algn="ctr">
                      <a:solidFill>
                        <a:srgbClr val="DCDDDE"/>
                      </a:solidFill>
                      <a:prstDash val="solid"/>
                      <a:round/>
                      <a:headEnd type="none" w="med" len="med"/>
                      <a:tailEnd type="none" w="med" len="med"/>
                    </a:lnT>
                    <a:lnB w="12700" cap="flat" cmpd="sng" algn="ctr">
                      <a:solidFill>
                        <a:srgbClr val="DCDDDE"/>
                      </a:solidFill>
                      <a:prstDash val="solid"/>
                      <a:round/>
                      <a:headEnd type="none" w="med" len="med"/>
                      <a:tailEnd type="none" w="med" len="med"/>
                    </a:lnB>
                    <a:noFill/>
                  </a:tcPr>
                </a:tc>
                <a:extLst>
                  <a:ext uri="{0D108BD9-81ED-4DB2-BD59-A6C34878D82A}">
                    <a16:rowId xmlns:a16="http://schemas.microsoft.com/office/drawing/2014/main" val="2212074219"/>
                  </a:ext>
                </a:extLst>
              </a:tr>
              <a:tr h="261643">
                <a:tc>
                  <a:txBody>
                    <a:bodyPr/>
                    <a:lstStyle/>
                    <a:p>
                      <a:pPr marL="507371" marR="0" lvl="1">
                        <a:lnSpc>
                          <a:spcPct val="115000"/>
                        </a:lnSpc>
                        <a:spcBef>
                          <a:spcPts val="320"/>
                        </a:spcBef>
                        <a:buNone/>
                      </a:pPr>
                      <a:r>
                        <a:rPr lang="en-US" sz="1200" kern="100" dirty="0">
                          <a:effectLst/>
                          <a:latin typeface="Aptos" panose="020B0004020202020204" pitchFamily="34" charset="0"/>
                          <a:ea typeface="Lucida Sans" panose="020B0602030504020204" pitchFamily="34" charset="0"/>
                          <a:cs typeface="Lucida Sans" panose="020B0602030504020204" pitchFamily="34" charset="0"/>
                        </a:rPr>
                        <a:t>Lead</a:t>
                      </a:r>
                    </a:p>
                  </a:txBody>
                  <a:tcPr marL="0" marR="0" marT="0" marB="0">
                    <a:lnL>
                      <a:noFill/>
                    </a:lnL>
                    <a:lnR>
                      <a:noFill/>
                    </a:lnR>
                    <a:lnT w="12700" cap="flat" cmpd="sng" algn="ctr">
                      <a:solidFill>
                        <a:srgbClr val="DCDDDE"/>
                      </a:solidFill>
                      <a:prstDash val="solid"/>
                      <a:round/>
                      <a:headEnd type="none" w="med" len="med"/>
                      <a:tailEnd type="none" w="med" len="med"/>
                    </a:lnT>
                    <a:lnB w="12700" cap="flat" cmpd="sng" algn="ctr">
                      <a:solidFill>
                        <a:srgbClr val="DCDDDE"/>
                      </a:solidFill>
                      <a:prstDash val="solid"/>
                      <a:round/>
                      <a:headEnd type="none" w="med" len="med"/>
                      <a:tailEnd type="none" w="med" len="med"/>
                    </a:lnB>
                    <a:noFill/>
                  </a:tcPr>
                </a:tc>
                <a:tc>
                  <a:txBody>
                    <a:bodyPr/>
                    <a:lstStyle/>
                    <a:p>
                      <a:pPr marL="207645" marR="0" algn="ctr">
                        <a:lnSpc>
                          <a:spcPct val="115000"/>
                        </a:lnSpc>
                        <a:spcBef>
                          <a:spcPts val="320"/>
                        </a:spcBef>
                        <a:buNone/>
                      </a:pPr>
                      <a:r>
                        <a:rPr lang="en-US" sz="1200" kern="100" spc="-25" dirty="0">
                          <a:solidFill>
                            <a:srgbClr val="292829"/>
                          </a:solidFill>
                          <a:effectLst/>
                          <a:latin typeface="Aptos" panose="020B0004020202020204" pitchFamily="34" charset="0"/>
                          <a:ea typeface="Lucida Sans" panose="020B0602030504020204" pitchFamily="34" charset="0"/>
                          <a:cs typeface="Lucida Sans" panose="020B0602030504020204" pitchFamily="34" charset="0"/>
                        </a:rPr>
                        <a:t>1.0</a:t>
                      </a:r>
                      <a:endParaRPr lang="en-US" sz="1200" kern="100" dirty="0">
                        <a:effectLst/>
                        <a:latin typeface="Aptos" panose="020B0004020202020204" pitchFamily="34" charset="0"/>
                        <a:ea typeface="Lucida Sans" panose="020B0602030504020204" pitchFamily="34" charset="0"/>
                        <a:cs typeface="Lucida Sans" panose="020B0602030504020204" pitchFamily="34" charset="0"/>
                      </a:endParaRPr>
                    </a:p>
                  </a:txBody>
                  <a:tcPr marL="0" marR="0" marT="0" marB="0">
                    <a:lnL>
                      <a:noFill/>
                    </a:lnL>
                    <a:lnR>
                      <a:noFill/>
                    </a:lnR>
                    <a:lnT w="12700" cap="flat" cmpd="sng" algn="ctr">
                      <a:solidFill>
                        <a:srgbClr val="DCDDDE"/>
                      </a:solidFill>
                      <a:prstDash val="solid"/>
                      <a:round/>
                      <a:headEnd type="none" w="med" len="med"/>
                      <a:tailEnd type="none" w="med" len="med"/>
                    </a:lnT>
                    <a:lnB w="12700" cap="flat" cmpd="sng" algn="ctr">
                      <a:solidFill>
                        <a:srgbClr val="DCDDDE"/>
                      </a:solidFill>
                      <a:prstDash val="solid"/>
                      <a:round/>
                      <a:headEnd type="none" w="med" len="med"/>
                      <a:tailEnd type="none" w="med" len="med"/>
                    </a:lnB>
                    <a:noFill/>
                  </a:tcPr>
                </a:tc>
                <a:extLst>
                  <a:ext uri="{0D108BD9-81ED-4DB2-BD59-A6C34878D82A}">
                    <a16:rowId xmlns:a16="http://schemas.microsoft.com/office/drawing/2014/main" val="443591676"/>
                  </a:ext>
                </a:extLst>
              </a:tr>
              <a:tr h="261643">
                <a:tc>
                  <a:txBody>
                    <a:bodyPr/>
                    <a:lstStyle/>
                    <a:p>
                      <a:pPr marL="507371" marR="0" lvl="1">
                        <a:lnSpc>
                          <a:spcPct val="115000"/>
                        </a:lnSpc>
                        <a:spcBef>
                          <a:spcPts val="325"/>
                        </a:spcBef>
                        <a:buNone/>
                      </a:pPr>
                      <a:r>
                        <a:rPr lang="en-US" sz="1200" kern="100" dirty="0">
                          <a:effectLst/>
                          <a:latin typeface="Aptos" panose="020B0004020202020204" pitchFamily="34" charset="0"/>
                          <a:ea typeface="Lucida Sans" panose="020B0602030504020204" pitchFamily="34" charset="0"/>
                          <a:cs typeface="Lucida Sans" panose="020B0602030504020204" pitchFamily="34" charset="0"/>
                        </a:rPr>
                        <a:t>Zinc</a:t>
                      </a:r>
                    </a:p>
                  </a:txBody>
                  <a:tcPr marL="0" marR="0" marT="0" marB="0">
                    <a:lnL>
                      <a:noFill/>
                    </a:lnL>
                    <a:lnR>
                      <a:noFill/>
                    </a:lnR>
                    <a:lnT w="12700" cap="flat" cmpd="sng" algn="ctr">
                      <a:solidFill>
                        <a:srgbClr val="DCDDDE"/>
                      </a:solidFill>
                      <a:prstDash val="solid"/>
                      <a:round/>
                      <a:headEnd type="none" w="med" len="med"/>
                      <a:tailEnd type="none" w="med" len="med"/>
                    </a:lnT>
                    <a:lnB w="12700" cap="flat" cmpd="sng" algn="ctr">
                      <a:solidFill>
                        <a:srgbClr val="DCDDDE"/>
                      </a:solidFill>
                      <a:prstDash val="solid"/>
                      <a:round/>
                      <a:headEnd type="none" w="med" len="med"/>
                      <a:tailEnd type="none" w="med" len="med"/>
                    </a:lnB>
                    <a:noFill/>
                  </a:tcPr>
                </a:tc>
                <a:tc>
                  <a:txBody>
                    <a:bodyPr/>
                    <a:lstStyle/>
                    <a:p>
                      <a:pPr marL="207645" marR="0" algn="ctr">
                        <a:lnSpc>
                          <a:spcPct val="115000"/>
                        </a:lnSpc>
                        <a:spcBef>
                          <a:spcPts val="325"/>
                        </a:spcBef>
                        <a:buNone/>
                      </a:pPr>
                      <a:r>
                        <a:rPr lang="en-US" sz="1200" kern="100" spc="-25" dirty="0">
                          <a:solidFill>
                            <a:srgbClr val="292829"/>
                          </a:solidFill>
                          <a:effectLst/>
                          <a:latin typeface="Aptos" panose="020B0004020202020204" pitchFamily="34" charset="0"/>
                          <a:ea typeface="Lucida Sans" panose="020B0602030504020204" pitchFamily="34" charset="0"/>
                          <a:cs typeface="Lucida Sans" panose="020B0602030504020204" pitchFamily="34" charset="0"/>
                        </a:rPr>
                        <a:t>0.1</a:t>
                      </a:r>
                      <a:endParaRPr lang="en-US" sz="1200" kern="100" dirty="0">
                        <a:effectLst/>
                        <a:latin typeface="Aptos" panose="020B0004020202020204" pitchFamily="34" charset="0"/>
                        <a:ea typeface="Lucida Sans" panose="020B0602030504020204" pitchFamily="34" charset="0"/>
                        <a:cs typeface="Lucida Sans" panose="020B0602030504020204" pitchFamily="34" charset="0"/>
                      </a:endParaRPr>
                    </a:p>
                  </a:txBody>
                  <a:tcPr marL="0" marR="0" marT="0" marB="0">
                    <a:lnL>
                      <a:noFill/>
                    </a:lnL>
                    <a:lnR>
                      <a:noFill/>
                    </a:lnR>
                    <a:lnT w="12700" cap="flat" cmpd="sng" algn="ctr">
                      <a:solidFill>
                        <a:srgbClr val="DCDDDE"/>
                      </a:solidFill>
                      <a:prstDash val="solid"/>
                      <a:round/>
                      <a:headEnd type="none" w="med" len="med"/>
                      <a:tailEnd type="none" w="med" len="med"/>
                    </a:lnT>
                    <a:lnB w="12700" cap="flat" cmpd="sng" algn="ctr">
                      <a:solidFill>
                        <a:srgbClr val="DCDDDE"/>
                      </a:solidFill>
                      <a:prstDash val="solid"/>
                      <a:round/>
                      <a:headEnd type="none" w="med" len="med"/>
                      <a:tailEnd type="none" w="med" len="med"/>
                    </a:lnB>
                    <a:noFill/>
                  </a:tcPr>
                </a:tc>
                <a:extLst>
                  <a:ext uri="{0D108BD9-81ED-4DB2-BD59-A6C34878D82A}">
                    <a16:rowId xmlns:a16="http://schemas.microsoft.com/office/drawing/2014/main" val="2158503260"/>
                  </a:ext>
                </a:extLst>
              </a:tr>
              <a:tr h="261643">
                <a:tc>
                  <a:txBody>
                    <a:bodyPr/>
                    <a:lstStyle/>
                    <a:p>
                      <a:pPr marL="50165" marR="0">
                        <a:lnSpc>
                          <a:spcPct val="115000"/>
                        </a:lnSpc>
                        <a:spcBef>
                          <a:spcPts val="325"/>
                        </a:spcBef>
                        <a:buNone/>
                      </a:pPr>
                      <a:r>
                        <a:rPr lang="en-US" sz="1200" kern="100" dirty="0">
                          <a:effectLst/>
                          <a:latin typeface="Aptos" panose="020B0004020202020204" pitchFamily="34" charset="0"/>
                          <a:ea typeface="Lucida Sans" panose="020B0602030504020204" pitchFamily="34" charset="0"/>
                          <a:cs typeface="Lucida Sans" panose="020B0602030504020204" pitchFamily="34" charset="0"/>
                        </a:rPr>
                        <a:t>Recovered Paper and Fiber</a:t>
                      </a:r>
                    </a:p>
                  </a:txBody>
                  <a:tcPr marL="0" marR="0" marT="0" marB="0">
                    <a:lnL>
                      <a:noFill/>
                    </a:lnL>
                    <a:lnR>
                      <a:noFill/>
                    </a:lnR>
                    <a:lnT w="12700" cap="flat" cmpd="sng" algn="ctr">
                      <a:solidFill>
                        <a:srgbClr val="DCDDDE"/>
                      </a:solidFill>
                      <a:prstDash val="solid"/>
                      <a:round/>
                      <a:headEnd type="none" w="med" len="med"/>
                      <a:tailEnd type="none" w="med" len="med"/>
                    </a:lnT>
                    <a:lnB w="12700" cap="flat" cmpd="sng" algn="ctr">
                      <a:solidFill>
                        <a:srgbClr val="DCDDDE"/>
                      </a:solidFill>
                      <a:prstDash val="solid"/>
                      <a:round/>
                      <a:headEnd type="none" w="med" len="med"/>
                      <a:tailEnd type="none" w="med" len="med"/>
                    </a:lnB>
                    <a:noFill/>
                  </a:tcPr>
                </a:tc>
                <a:tc>
                  <a:txBody>
                    <a:bodyPr/>
                    <a:lstStyle/>
                    <a:p>
                      <a:pPr marL="207645" marR="0" algn="ctr">
                        <a:lnSpc>
                          <a:spcPct val="115000"/>
                        </a:lnSpc>
                        <a:spcBef>
                          <a:spcPts val="325"/>
                        </a:spcBef>
                        <a:buNone/>
                      </a:pPr>
                      <a:r>
                        <a:rPr lang="en-US" sz="1200" kern="100" spc="-25" dirty="0">
                          <a:solidFill>
                            <a:srgbClr val="292829"/>
                          </a:solidFill>
                          <a:effectLst/>
                          <a:latin typeface="Aptos" panose="020B0004020202020204" pitchFamily="34" charset="0"/>
                          <a:ea typeface="Lucida Sans" panose="020B0602030504020204" pitchFamily="34" charset="0"/>
                          <a:cs typeface="Lucida Sans" panose="020B0602030504020204" pitchFamily="34" charset="0"/>
                        </a:rPr>
                        <a:t>41.7</a:t>
                      </a:r>
                      <a:endParaRPr lang="en-US" sz="1200" kern="100" dirty="0">
                        <a:effectLst/>
                        <a:latin typeface="Aptos" panose="020B0004020202020204" pitchFamily="34" charset="0"/>
                        <a:ea typeface="Lucida Sans" panose="020B0602030504020204" pitchFamily="34" charset="0"/>
                        <a:cs typeface="Lucida Sans" panose="020B0602030504020204" pitchFamily="34" charset="0"/>
                      </a:endParaRPr>
                    </a:p>
                  </a:txBody>
                  <a:tcPr marL="0" marR="0" marT="0" marB="0">
                    <a:lnL>
                      <a:noFill/>
                    </a:lnL>
                    <a:lnR>
                      <a:noFill/>
                    </a:lnR>
                    <a:lnT w="12700" cap="flat" cmpd="sng" algn="ctr">
                      <a:solidFill>
                        <a:srgbClr val="DCDDDE"/>
                      </a:solidFill>
                      <a:prstDash val="solid"/>
                      <a:round/>
                      <a:headEnd type="none" w="med" len="med"/>
                      <a:tailEnd type="none" w="med" len="med"/>
                    </a:lnT>
                    <a:lnB w="12700" cap="flat" cmpd="sng" algn="ctr">
                      <a:solidFill>
                        <a:srgbClr val="DCDDDE"/>
                      </a:solidFill>
                      <a:prstDash val="solid"/>
                      <a:round/>
                      <a:headEnd type="none" w="med" len="med"/>
                      <a:tailEnd type="none" w="med" len="med"/>
                    </a:lnB>
                    <a:noFill/>
                  </a:tcPr>
                </a:tc>
                <a:extLst>
                  <a:ext uri="{0D108BD9-81ED-4DB2-BD59-A6C34878D82A}">
                    <a16:rowId xmlns:a16="http://schemas.microsoft.com/office/drawing/2014/main" val="1994468910"/>
                  </a:ext>
                </a:extLst>
              </a:tr>
              <a:tr h="261643">
                <a:tc>
                  <a:txBody>
                    <a:bodyPr/>
                    <a:lstStyle/>
                    <a:p>
                      <a:pPr marL="50165" marR="0">
                        <a:lnSpc>
                          <a:spcPct val="115000"/>
                        </a:lnSpc>
                        <a:spcBef>
                          <a:spcPts val="325"/>
                        </a:spcBef>
                        <a:buNone/>
                      </a:pPr>
                      <a:r>
                        <a:rPr lang="en-US" sz="1200" kern="100" dirty="0">
                          <a:effectLst/>
                          <a:latin typeface="Aptos" panose="020B0004020202020204" pitchFamily="34" charset="0"/>
                          <a:ea typeface="Lucida Sans" panose="020B0602030504020204" pitchFamily="34" charset="0"/>
                          <a:cs typeface="Lucida Sans" panose="020B0602030504020204" pitchFamily="34" charset="0"/>
                        </a:rPr>
                        <a:t>Post-Consumer Plastic</a:t>
                      </a:r>
                    </a:p>
                  </a:txBody>
                  <a:tcPr marL="0" marR="0" marT="0" marB="0">
                    <a:lnL>
                      <a:noFill/>
                    </a:lnL>
                    <a:lnR>
                      <a:noFill/>
                    </a:lnR>
                    <a:lnT w="12700" cap="flat" cmpd="sng" algn="ctr">
                      <a:solidFill>
                        <a:srgbClr val="DCDDDE"/>
                      </a:solidFill>
                      <a:prstDash val="solid"/>
                      <a:round/>
                      <a:headEnd type="none" w="med" len="med"/>
                      <a:tailEnd type="none" w="med" len="med"/>
                    </a:lnT>
                    <a:lnB w="12700" cap="flat" cmpd="sng" algn="ctr">
                      <a:solidFill>
                        <a:srgbClr val="DCDDDE"/>
                      </a:solidFill>
                      <a:prstDash val="solid"/>
                      <a:round/>
                      <a:headEnd type="none" w="med" len="med"/>
                      <a:tailEnd type="none" w="med" len="med"/>
                    </a:lnB>
                    <a:noFill/>
                  </a:tcPr>
                </a:tc>
                <a:tc>
                  <a:txBody>
                    <a:bodyPr/>
                    <a:lstStyle/>
                    <a:p>
                      <a:pPr marL="207645" marR="0" algn="ctr">
                        <a:lnSpc>
                          <a:spcPct val="115000"/>
                        </a:lnSpc>
                        <a:spcBef>
                          <a:spcPts val="325"/>
                        </a:spcBef>
                        <a:buNone/>
                      </a:pPr>
                      <a:r>
                        <a:rPr lang="en-US" sz="1200" kern="100" spc="-25" dirty="0">
                          <a:solidFill>
                            <a:srgbClr val="292829"/>
                          </a:solidFill>
                          <a:effectLst/>
                          <a:latin typeface="Aptos" panose="020B0004020202020204" pitchFamily="34" charset="0"/>
                          <a:ea typeface="Lucida Sans" panose="020B0602030504020204" pitchFamily="34" charset="0"/>
                          <a:cs typeface="Lucida Sans" panose="020B0602030504020204" pitchFamily="34" charset="0"/>
                        </a:rPr>
                        <a:t>2.3</a:t>
                      </a:r>
                      <a:endParaRPr lang="en-US" sz="1200" kern="100" dirty="0">
                        <a:effectLst/>
                        <a:latin typeface="Aptos" panose="020B0004020202020204" pitchFamily="34" charset="0"/>
                        <a:ea typeface="Lucida Sans" panose="020B0602030504020204" pitchFamily="34" charset="0"/>
                        <a:cs typeface="Lucida Sans" panose="020B0602030504020204" pitchFamily="34" charset="0"/>
                      </a:endParaRPr>
                    </a:p>
                  </a:txBody>
                  <a:tcPr marL="0" marR="0" marT="0" marB="0">
                    <a:lnL>
                      <a:noFill/>
                    </a:lnL>
                    <a:lnR>
                      <a:noFill/>
                    </a:lnR>
                    <a:lnT w="12700" cap="flat" cmpd="sng" algn="ctr">
                      <a:solidFill>
                        <a:srgbClr val="DCDDDE"/>
                      </a:solidFill>
                      <a:prstDash val="solid"/>
                      <a:round/>
                      <a:headEnd type="none" w="med" len="med"/>
                      <a:tailEnd type="none" w="med" len="med"/>
                    </a:lnT>
                    <a:lnB w="12700" cap="flat" cmpd="sng" algn="ctr">
                      <a:solidFill>
                        <a:srgbClr val="DCDDDE"/>
                      </a:solidFill>
                      <a:prstDash val="solid"/>
                      <a:round/>
                      <a:headEnd type="none" w="med" len="med"/>
                      <a:tailEnd type="none" w="med" len="med"/>
                    </a:lnB>
                    <a:noFill/>
                  </a:tcPr>
                </a:tc>
                <a:extLst>
                  <a:ext uri="{0D108BD9-81ED-4DB2-BD59-A6C34878D82A}">
                    <a16:rowId xmlns:a16="http://schemas.microsoft.com/office/drawing/2014/main" val="3245625366"/>
                  </a:ext>
                </a:extLst>
              </a:tr>
              <a:tr h="261643">
                <a:tc>
                  <a:txBody>
                    <a:bodyPr/>
                    <a:lstStyle/>
                    <a:p>
                      <a:pPr marL="50165" marR="0">
                        <a:lnSpc>
                          <a:spcPct val="115000"/>
                        </a:lnSpc>
                        <a:spcBef>
                          <a:spcPts val="325"/>
                        </a:spcBef>
                        <a:buNone/>
                      </a:pPr>
                      <a:r>
                        <a:rPr lang="en-US" sz="1200" kern="100" dirty="0">
                          <a:effectLst/>
                          <a:latin typeface="Aptos" panose="020B0004020202020204" pitchFamily="34" charset="0"/>
                          <a:ea typeface="Lucida Sans" panose="020B0602030504020204" pitchFamily="34" charset="0"/>
                          <a:cs typeface="Lucida Sans" panose="020B0602030504020204" pitchFamily="34" charset="0"/>
                        </a:rPr>
                        <a:t>Electronics</a:t>
                      </a:r>
                    </a:p>
                  </a:txBody>
                  <a:tcPr marL="0" marR="0" marT="0" marB="0">
                    <a:lnL>
                      <a:noFill/>
                    </a:lnL>
                    <a:lnR>
                      <a:noFill/>
                    </a:lnR>
                    <a:lnT w="12700" cap="flat" cmpd="sng" algn="ctr">
                      <a:solidFill>
                        <a:srgbClr val="DCDDDE"/>
                      </a:solidFill>
                      <a:prstDash val="solid"/>
                      <a:round/>
                      <a:headEnd type="none" w="med" len="med"/>
                      <a:tailEnd type="none" w="med" len="med"/>
                    </a:lnT>
                    <a:lnB w="12700" cap="flat" cmpd="sng" algn="ctr">
                      <a:solidFill>
                        <a:srgbClr val="DCDDDE"/>
                      </a:solidFill>
                      <a:prstDash val="solid"/>
                      <a:round/>
                      <a:headEnd type="none" w="med" len="med"/>
                      <a:tailEnd type="none" w="med" len="med"/>
                    </a:lnB>
                    <a:noFill/>
                  </a:tcPr>
                </a:tc>
                <a:tc>
                  <a:txBody>
                    <a:bodyPr/>
                    <a:lstStyle/>
                    <a:p>
                      <a:pPr marL="207645" marR="0" algn="ctr">
                        <a:lnSpc>
                          <a:spcPct val="115000"/>
                        </a:lnSpc>
                        <a:spcBef>
                          <a:spcPts val="325"/>
                        </a:spcBef>
                        <a:buNone/>
                      </a:pPr>
                      <a:r>
                        <a:rPr lang="en-US" sz="1200" kern="100" spc="-25" dirty="0">
                          <a:solidFill>
                            <a:srgbClr val="292829"/>
                          </a:solidFill>
                          <a:effectLst/>
                          <a:latin typeface="Aptos" panose="020B0004020202020204" pitchFamily="34" charset="0"/>
                          <a:ea typeface="Lucida Sans" panose="020B0602030504020204" pitchFamily="34" charset="0"/>
                          <a:cs typeface="Lucida Sans" panose="020B0602030504020204" pitchFamily="34" charset="0"/>
                        </a:rPr>
                        <a:t>5.9</a:t>
                      </a:r>
                      <a:endParaRPr lang="en-US" sz="1200" kern="100" dirty="0">
                        <a:effectLst/>
                        <a:latin typeface="Aptos" panose="020B0004020202020204" pitchFamily="34" charset="0"/>
                        <a:ea typeface="Lucida Sans" panose="020B0602030504020204" pitchFamily="34" charset="0"/>
                        <a:cs typeface="Lucida Sans" panose="020B0602030504020204" pitchFamily="34" charset="0"/>
                      </a:endParaRPr>
                    </a:p>
                  </a:txBody>
                  <a:tcPr marL="0" marR="0" marT="0" marB="0">
                    <a:lnL>
                      <a:noFill/>
                    </a:lnL>
                    <a:lnR>
                      <a:noFill/>
                    </a:lnR>
                    <a:lnT w="12700" cap="flat" cmpd="sng" algn="ctr">
                      <a:solidFill>
                        <a:srgbClr val="DCDDDE"/>
                      </a:solidFill>
                      <a:prstDash val="solid"/>
                      <a:round/>
                      <a:headEnd type="none" w="med" len="med"/>
                      <a:tailEnd type="none" w="med" len="med"/>
                    </a:lnT>
                    <a:lnB w="12700" cap="flat" cmpd="sng" algn="ctr">
                      <a:solidFill>
                        <a:srgbClr val="DCDDDE"/>
                      </a:solidFill>
                      <a:prstDash val="solid"/>
                      <a:round/>
                      <a:headEnd type="none" w="med" len="med"/>
                      <a:tailEnd type="none" w="med" len="med"/>
                    </a:lnB>
                    <a:noFill/>
                  </a:tcPr>
                </a:tc>
                <a:extLst>
                  <a:ext uri="{0D108BD9-81ED-4DB2-BD59-A6C34878D82A}">
                    <a16:rowId xmlns:a16="http://schemas.microsoft.com/office/drawing/2014/main" val="2559199628"/>
                  </a:ext>
                </a:extLst>
              </a:tr>
              <a:tr h="536818">
                <a:tc>
                  <a:txBody>
                    <a:bodyPr/>
                    <a:lstStyle/>
                    <a:p>
                      <a:pPr marL="50165" marR="0">
                        <a:lnSpc>
                          <a:spcPct val="115000"/>
                        </a:lnSpc>
                        <a:spcBef>
                          <a:spcPts val="325"/>
                        </a:spcBef>
                        <a:buNone/>
                      </a:pPr>
                      <a:r>
                        <a:rPr lang="en-US" sz="1200" kern="100" dirty="0">
                          <a:effectLst/>
                          <a:latin typeface="Aptos" panose="020B0004020202020204" pitchFamily="34" charset="0"/>
                          <a:ea typeface="Lucida Sans" panose="020B0602030504020204" pitchFamily="34" charset="0"/>
                          <a:cs typeface="Lucida Sans" panose="020B0602030504020204" pitchFamily="34" charset="0"/>
                        </a:rPr>
                        <a:t>Other (Includes Tires &amp; Rubber, Textiles, Glass, etc.)</a:t>
                      </a:r>
                    </a:p>
                  </a:txBody>
                  <a:tcPr marL="0" marR="0" marT="0" marB="0">
                    <a:lnL>
                      <a:noFill/>
                    </a:lnL>
                    <a:lnR>
                      <a:noFill/>
                    </a:lnR>
                    <a:lnT w="12700" cap="flat" cmpd="sng" algn="ctr">
                      <a:solidFill>
                        <a:srgbClr val="DCDDDE"/>
                      </a:solidFill>
                      <a:prstDash val="solid"/>
                      <a:round/>
                      <a:headEnd type="none" w="med" len="med"/>
                      <a:tailEnd type="none" w="med" len="med"/>
                    </a:lnT>
                    <a:lnB w="12700" cap="flat" cmpd="sng" algn="ctr">
                      <a:solidFill>
                        <a:srgbClr val="DCDDDE"/>
                      </a:solidFill>
                      <a:prstDash val="solid"/>
                      <a:round/>
                      <a:headEnd type="none" w="med" len="med"/>
                      <a:tailEnd type="none" w="med" len="med"/>
                    </a:lnB>
                    <a:noFill/>
                  </a:tcPr>
                </a:tc>
                <a:tc>
                  <a:txBody>
                    <a:bodyPr/>
                    <a:lstStyle/>
                    <a:p>
                      <a:pPr marL="207645" marR="0" algn="ctr">
                        <a:lnSpc>
                          <a:spcPct val="115000"/>
                        </a:lnSpc>
                        <a:spcBef>
                          <a:spcPts val="325"/>
                        </a:spcBef>
                        <a:buNone/>
                      </a:pPr>
                      <a:r>
                        <a:rPr lang="en-US" sz="1200" kern="100" spc="-25" dirty="0">
                          <a:solidFill>
                            <a:srgbClr val="292829"/>
                          </a:solidFill>
                          <a:effectLst/>
                          <a:latin typeface="Aptos" panose="020B0004020202020204" pitchFamily="34" charset="0"/>
                          <a:ea typeface="Lucida Sans" panose="020B0602030504020204" pitchFamily="34" charset="0"/>
                          <a:cs typeface="Lucida Sans" panose="020B0602030504020204" pitchFamily="34" charset="0"/>
                        </a:rPr>
                        <a:t>11.1</a:t>
                      </a:r>
                      <a:endParaRPr lang="en-US" sz="1200" kern="100" dirty="0">
                        <a:effectLst/>
                        <a:latin typeface="Aptos" panose="020B0004020202020204" pitchFamily="34" charset="0"/>
                        <a:ea typeface="Lucida Sans" panose="020B0602030504020204" pitchFamily="34" charset="0"/>
                        <a:cs typeface="Lucida Sans" panose="020B0602030504020204" pitchFamily="34" charset="0"/>
                      </a:endParaRPr>
                    </a:p>
                  </a:txBody>
                  <a:tcPr marL="0" marR="0" marT="0" marB="0">
                    <a:lnL>
                      <a:noFill/>
                    </a:lnL>
                    <a:lnR>
                      <a:noFill/>
                    </a:lnR>
                    <a:lnT w="12700" cap="flat" cmpd="sng" algn="ctr">
                      <a:solidFill>
                        <a:srgbClr val="DCDDDE"/>
                      </a:solidFill>
                      <a:prstDash val="solid"/>
                      <a:round/>
                      <a:headEnd type="none" w="med" len="med"/>
                      <a:tailEnd type="none" w="med" len="med"/>
                    </a:lnT>
                    <a:lnB w="12700" cap="flat" cmpd="sng" algn="ctr">
                      <a:solidFill>
                        <a:srgbClr val="DCDDDE"/>
                      </a:solidFill>
                      <a:prstDash val="solid"/>
                      <a:round/>
                      <a:headEnd type="none" w="med" len="med"/>
                      <a:tailEnd type="none" w="med" len="med"/>
                    </a:lnB>
                    <a:noFill/>
                  </a:tcPr>
                </a:tc>
                <a:extLst>
                  <a:ext uri="{0D108BD9-81ED-4DB2-BD59-A6C34878D82A}">
                    <a16:rowId xmlns:a16="http://schemas.microsoft.com/office/drawing/2014/main" val="94038569"/>
                  </a:ext>
                </a:extLst>
              </a:tr>
              <a:tr h="261643">
                <a:tc>
                  <a:txBody>
                    <a:bodyPr/>
                    <a:lstStyle/>
                    <a:p>
                      <a:pPr marL="50165" marR="0">
                        <a:lnSpc>
                          <a:spcPct val="115000"/>
                        </a:lnSpc>
                        <a:spcBef>
                          <a:spcPts val="325"/>
                        </a:spcBef>
                        <a:buNone/>
                      </a:pPr>
                      <a:r>
                        <a:rPr lang="en-US" sz="1400" b="1" kern="100" dirty="0">
                          <a:effectLst/>
                          <a:latin typeface="Aptos" panose="020B0004020202020204" pitchFamily="34" charset="0"/>
                          <a:ea typeface="Lucida Sans" panose="020B0602030504020204" pitchFamily="34" charset="0"/>
                          <a:cs typeface="Lucida Sans" panose="020B0602030504020204" pitchFamily="34" charset="0"/>
                        </a:rPr>
                        <a:t>TOTAL</a:t>
                      </a:r>
                    </a:p>
                  </a:txBody>
                  <a:tcPr marL="0" marR="0" marT="0" marB="0">
                    <a:lnL>
                      <a:noFill/>
                    </a:lnL>
                    <a:lnR>
                      <a:noFill/>
                    </a:lnR>
                    <a:lnT w="12700" cap="flat" cmpd="sng" algn="ctr">
                      <a:solidFill>
                        <a:srgbClr val="DCDDDE"/>
                      </a:solidFill>
                      <a:prstDash val="solid"/>
                      <a:round/>
                      <a:headEnd type="none" w="med" len="med"/>
                      <a:tailEnd type="none" w="med" len="med"/>
                    </a:lnT>
                    <a:lnB w="12700" cap="flat" cmpd="sng" algn="ctr">
                      <a:solidFill>
                        <a:srgbClr val="DCDDDE"/>
                      </a:solidFill>
                      <a:prstDash val="solid"/>
                      <a:round/>
                      <a:headEnd type="none" w="med" len="med"/>
                      <a:tailEnd type="none" w="med" len="med"/>
                    </a:lnB>
                    <a:solidFill>
                      <a:schemeClr val="tx2">
                        <a:lumMod val="20000"/>
                        <a:lumOff val="80000"/>
                      </a:schemeClr>
                    </a:solidFill>
                  </a:tcPr>
                </a:tc>
                <a:tc>
                  <a:txBody>
                    <a:bodyPr/>
                    <a:lstStyle/>
                    <a:p>
                      <a:pPr marL="207645" marR="0" algn="ctr">
                        <a:lnSpc>
                          <a:spcPct val="115000"/>
                        </a:lnSpc>
                        <a:spcBef>
                          <a:spcPts val="325"/>
                        </a:spcBef>
                        <a:buNone/>
                      </a:pPr>
                      <a:r>
                        <a:rPr lang="en-US" sz="1400" b="1" kern="100" spc="-25" dirty="0">
                          <a:solidFill>
                            <a:srgbClr val="292829"/>
                          </a:solidFill>
                          <a:effectLst/>
                          <a:latin typeface="Aptos" panose="020B0004020202020204" pitchFamily="34" charset="0"/>
                          <a:ea typeface="Lucida Sans" panose="020B0602030504020204" pitchFamily="34" charset="0"/>
                          <a:cs typeface="Lucida Sans" panose="020B0602030504020204" pitchFamily="34" charset="0"/>
                        </a:rPr>
                        <a:t>134.9</a:t>
                      </a:r>
                      <a:endParaRPr lang="en-US" sz="1400" b="1" kern="100" dirty="0">
                        <a:effectLst/>
                        <a:latin typeface="Aptos" panose="020B0004020202020204" pitchFamily="34" charset="0"/>
                        <a:ea typeface="Lucida Sans" panose="020B0602030504020204" pitchFamily="34" charset="0"/>
                        <a:cs typeface="Lucida Sans" panose="020B0602030504020204" pitchFamily="34" charset="0"/>
                      </a:endParaRPr>
                    </a:p>
                  </a:txBody>
                  <a:tcPr marL="0" marR="0" marT="0" marB="0">
                    <a:lnL>
                      <a:noFill/>
                    </a:lnL>
                    <a:lnR>
                      <a:noFill/>
                    </a:lnR>
                    <a:lnT w="12700" cap="flat" cmpd="sng" algn="ctr">
                      <a:solidFill>
                        <a:srgbClr val="DCDDDE"/>
                      </a:solidFill>
                      <a:prstDash val="solid"/>
                      <a:round/>
                      <a:headEnd type="none" w="med" len="med"/>
                      <a:tailEnd type="none" w="med" len="med"/>
                    </a:lnT>
                    <a:lnB w="12700" cap="flat" cmpd="sng" algn="ctr">
                      <a:solidFill>
                        <a:srgbClr val="DCDDDE"/>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264345656"/>
                  </a:ext>
                </a:extLst>
              </a:tr>
              <a:tr h="261643">
                <a:tc>
                  <a:txBody>
                    <a:bodyPr/>
                    <a:lstStyle/>
                    <a:p>
                      <a:pPr marL="50165" marR="0">
                        <a:lnSpc>
                          <a:spcPct val="115000"/>
                        </a:lnSpc>
                        <a:spcBef>
                          <a:spcPts val="325"/>
                        </a:spcBef>
                        <a:buNone/>
                      </a:pPr>
                      <a:r>
                        <a:rPr lang="en-US" sz="1200" kern="100" dirty="0">
                          <a:effectLst/>
                          <a:latin typeface="Aptos" panose="020B0004020202020204" pitchFamily="34" charset="0"/>
                          <a:ea typeface="Lucida Sans" panose="020B0602030504020204" pitchFamily="34" charset="0"/>
                          <a:cs typeface="Lucida Sans" panose="020B0602030504020204" pitchFamily="34" charset="0"/>
                        </a:rPr>
                        <a:t>U.S. Recycled Materials Exports</a:t>
                      </a:r>
                    </a:p>
                  </a:txBody>
                  <a:tcPr marL="0" marR="0" marT="0" marB="0">
                    <a:lnL>
                      <a:noFill/>
                    </a:lnL>
                    <a:lnR>
                      <a:noFill/>
                    </a:lnR>
                    <a:lnT w="12700" cap="flat" cmpd="sng" algn="ctr">
                      <a:solidFill>
                        <a:srgbClr val="DCDDDE"/>
                      </a:solidFill>
                      <a:prstDash val="solid"/>
                      <a:round/>
                      <a:headEnd type="none" w="med" len="med"/>
                      <a:tailEnd type="none" w="med" len="med"/>
                    </a:lnT>
                    <a:lnB w="12700" cap="flat" cmpd="sng" algn="ctr">
                      <a:solidFill>
                        <a:srgbClr val="DCDDDE"/>
                      </a:solidFill>
                      <a:prstDash val="solid"/>
                      <a:round/>
                      <a:headEnd type="none" w="med" len="med"/>
                      <a:tailEnd type="none" w="med" len="med"/>
                    </a:lnB>
                    <a:noFill/>
                  </a:tcPr>
                </a:tc>
                <a:tc>
                  <a:txBody>
                    <a:bodyPr/>
                    <a:lstStyle/>
                    <a:p>
                      <a:pPr marL="207645" marR="0" algn="ctr">
                        <a:lnSpc>
                          <a:spcPct val="115000"/>
                        </a:lnSpc>
                        <a:spcBef>
                          <a:spcPts val="325"/>
                        </a:spcBef>
                        <a:buNone/>
                      </a:pPr>
                      <a:r>
                        <a:rPr lang="en-US" sz="1200" kern="100" dirty="0">
                          <a:effectLst/>
                          <a:latin typeface="Aptos" panose="020B0004020202020204" pitchFamily="34" charset="0"/>
                          <a:ea typeface="Lucida Sans" panose="020B0602030504020204" pitchFamily="34" charset="0"/>
                          <a:cs typeface="Lucida Sans" panose="020B0602030504020204" pitchFamily="34" charset="0"/>
                        </a:rPr>
                        <a:t>31.6</a:t>
                      </a:r>
                    </a:p>
                  </a:txBody>
                  <a:tcPr marL="0" marR="0" marT="0" marB="0">
                    <a:lnL>
                      <a:noFill/>
                    </a:lnL>
                    <a:lnR>
                      <a:noFill/>
                    </a:lnR>
                    <a:lnT w="12700" cap="flat" cmpd="sng" algn="ctr">
                      <a:solidFill>
                        <a:srgbClr val="DCDDDE"/>
                      </a:solidFill>
                      <a:prstDash val="solid"/>
                      <a:round/>
                      <a:headEnd type="none" w="med" len="med"/>
                      <a:tailEnd type="none" w="med" len="med"/>
                    </a:lnT>
                    <a:lnB w="12700" cap="flat" cmpd="sng" algn="ctr">
                      <a:solidFill>
                        <a:srgbClr val="DCDDDE"/>
                      </a:solidFill>
                      <a:prstDash val="solid"/>
                      <a:round/>
                      <a:headEnd type="none" w="med" len="med"/>
                      <a:tailEnd type="none" w="med" len="med"/>
                    </a:lnB>
                    <a:noFill/>
                  </a:tcPr>
                </a:tc>
                <a:extLst>
                  <a:ext uri="{0D108BD9-81ED-4DB2-BD59-A6C34878D82A}">
                    <a16:rowId xmlns:a16="http://schemas.microsoft.com/office/drawing/2014/main" val="200669460"/>
                  </a:ext>
                </a:extLst>
              </a:tr>
              <a:tr h="261643">
                <a:tc>
                  <a:txBody>
                    <a:bodyPr/>
                    <a:lstStyle/>
                    <a:p>
                      <a:pPr marL="50165" marR="0">
                        <a:lnSpc>
                          <a:spcPct val="115000"/>
                        </a:lnSpc>
                        <a:spcBef>
                          <a:spcPts val="325"/>
                        </a:spcBef>
                        <a:buNone/>
                      </a:pPr>
                      <a:r>
                        <a:rPr lang="en-US" sz="1200" kern="100" dirty="0">
                          <a:effectLst/>
                          <a:latin typeface="Aptos" panose="020B0004020202020204" pitchFamily="34" charset="0"/>
                          <a:ea typeface="Lucida Sans" panose="020B0602030504020204" pitchFamily="34" charset="0"/>
                          <a:cs typeface="Lucida Sans" panose="020B0602030504020204" pitchFamily="34" charset="0"/>
                        </a:rPr>
                        <a:t>Export Share</a:t>
                      </a:r>
                    </a:p>
                  </a:txBody>
                  <a:tcPr marL="0" marR="0" marT="0" marB="0">
                    <a:lnL>
                      <a:noFill/>
                    </a:lnL>
                    <a:lnR>
                      <a:noFill/>
                    </a:lnR>
                    <a:lnT w="12700" cap="flat" cmpd="sng" algn="ctr">
                      <a:solidFill>
                        <a:srgbClr val="DCDDDE"/>
                      </a:solidFill>
                      <a:prstDash val="solid"/>
                      <a:round/>
                      <a:headEnd type="none" w="med" len="med"/>
                      <a:tailEnd type="none" w="med" len="med"/>
                    </a:lnT>
                    <a:lnB w="12700" cap="flat" cmpd="sng" algn="ctr">
                      <a:solidFill>
                        <a:srgbClr val="DCDDDE"/>
                      </a:solidFill>
                      <a:prstDash val="solid"/>
                      <a:round/>
                      <a:headEnd type="none" w="med" len="med"/>
                      <a:tailEnd type="none" w="med" len="med"/>
                    </a:lnB>
                    <a:noFill/>
                  </a:tcPr>
                </a:tc>
                <a:tc>
                  <a:txBody>
                    <a:bodyPr/>
                    <a:lstStyle/>
                    <a:p>
                      <a:pPr marL="207645" marR="0" algn="ctr">
                        <a:lnSpc>
                          <a:spcPct val="115000"/>
                        </a:lnSpc>
                        <a:spcBef>
                          <a:spcPts val="325"/>
                        </a:spcBef>
                        <a:buNone/>
                      </a:pPr>
                      <a:r>
                        <a:rPr lang="en-US" sz="1200" kern="100" spc="-25" dirty="0">
                          <a:solidFill>
                            <a:srgbClr val="292829"/>
                          </a:solidFill>
                          <a:effectLst/>
                          <a:latin typeface="Aptos" panose="020B0004020202020204" pitchFamily="34" charset="0"/>
                          <a:ea typeface="Lucida Sans" panose="020B0602030504020204" pitchFamily="34" charset="0"/>
                          <a:cs typeface="Lucida Sans" panose="020B0602030504020204" pitchFamily="34" charset="0"/>
                        </a:rPr>
                        <a:t>23%</a:t>
                      </a:r>
                      <a:endParaRPr lang="en-US" sz="1200" kern="100" dirty="0">
                        <a:effectLst/>
                        <a:latin typeface="Aptos" panose="020B0004020202020204" pitchFamily="34" charset="0"/>
                        <a:ea typeface="Lucida Sans" panose="020B0602030504020204" pitchFamily="34" charset="0"/>
                        <a:cs typeface="Lucida Sans" panose="020B0602030504020204" pitchFamily="34" charset="0"/>
                      </a:endParaRPr>
                    </a:p>
                  </a:txBody>
                  <a:tcPr marL="0" marR="0" marT="0" marB="0">
                    <a:lnL>
                      <a:noFill/>
                    </a:lnL>
                    <a:lnR>
                      <a:noFill/>
                    </a:lnR>
                    <a:lnT w="12700" cap="flat" cmpd="sng" algn="ctr">
                      <a:solidFill>
                        <a:srgbClr val="DCDDDE"/>
                      </a:solidFill>
                      <a:prstDash val="solid"/>
                      <a:round/>
                      <a:headEnd type="none" w="med" len="med"/>
                      <a:tailEnd type="none" w="med" len="med"/>
                    </a:lnT>
                    <a:lnB w="12700" cap="flat" cmpd="sng" algn="ctr">
                      <a:solidFill>
                        <a:srgbClr val="DCDDDE"/>
                      </a:solidFill>
                      <a:prstDash val="solid"/>
                      <a:round/>
                      <a:headEnd type="none" w="med" len="med"/>
                      <a:tailEnd type="none" w="med" len="med"/>
                    </a:lnB>
                    <a:noFill/>
                  </a:tcPr>
                </a:tc>
                <a:extLst>
                  <a:ext uri="{0D108BD9-81ED-4DB2-BD59-A6C34878D82A}">
                    <a16:rowId xmlns:a16="http://schemas.microsoft.com/office/drawing/2014/main" val="3241678511"/>
                  </a:ext>
                </a:extLst>
              </a:tr>
            </a:tbl>
          </a:graphicData>
        </a:graphic>
      </p:graphicFrame>
      <p:sp>
        <p:nvSpPr>
          <p:cNvPr id="2" name="Content Placeholder 9">
            <a:extLst>
              <a:ext uri="{FF2B5EF4-FFF2-40B4-BE49-F238E27FC236}">
                <a16:creationId xmlns:a16="http://schemas.microsoft.com/office/drawing/2014/main" id="{4D142C14-6F93-5D6D-CB92-1452B7D77419}"/>
              </a:ext>
            </a:extLst>
          </p:cNvPr>
          <p:cNvSpPr txBox="1">
            <a:spLocks/>
          </p:cNvSpPr>
          <p:nvPr/>
        </p:nvSpPr>
        <p:spPr>
          <a:xfrm>
            <a:off x="7780020" y="2216597"/>
            <a:ext cx="3787140" cy="2673896"/>
          </a:xfrm>
          <a:prstGeom prst="rect">
            <a:avLst/>
          </a:prstGeom>
        </p:spPr>
        <p:txBody>
          <a:bodyPr>
            <a:normAutofit/>
          </a:bodyPr>
          <a:lstStyle>
            <a:lvl1pPr marL="0" indent="0" algn="l" defTabSz="914411" rtl="0" eaLnBrk="1" latinLnBrk="0" hangingPunct="1">
              <a:lnSpc>
                <a:spcPts val="3100"/>
              </a:lnSpc>
              <a:spcBef>
                <a:spcPts val="0"/>
              </a:spcBef>
              <a:buFont typeface="Arial" panose="020B0604020202020204" pitchFamily="34" charset="0"/>
              <a:buNone/>
              <a:defRPr sz="2100" kern="1200">
                <a:solidFill>
                  <a:schemeClr val="tx1"/>
                </a:solidFill>
                <a:latin typeface="+mn-lt"/>
                <a:ea typeface="+mn-ea"/>
                <a:cs typeface="+mn-cs"/>
              </a:defRPr>
            </a:lvl1pPr>
            <a:lvl2pPr marL="182882" indent="-182882" algn="l" defTabSz="914411" rtl="0" eaLnBrk="1" latinLnBrk="0" hangingPunct="1">
              <a:lnSpc>
                <a:spcPts val="3100"/>
              </a:lnSpc>
              <a:spcBef>
                <a:spcPts val="800"/>
              </a:spcBef>
              <a:buFont typeface="Arial" panose="020B0604020202020204" pitchFamily="34" charset="0"/>
              <a:buChar char="•"/>
              <a:defRPr sz="2100" kern="1200">
                <a:solidFill>
                  <a:schemeClr val="tx1"/>
                </a:solidFill>
                <a:latin typeface="+mn-lt"/>
                <a:ea typeface="+mn-ea"/>
                <a:cs typeface="+mn-cs"/>
              </a:defRPr>
            </a:lvl2pPr>
            <a:lvl3pPr marL="365765" indent="-182882" algn="l" defTabSz="914411" rtl="0" eaLnBrk="1" latinLnBrk="0" hangingPunct="1">
              <a:lnSpc>
                <a:spcPts val="3100"/>
              </a:lnSpc>
              <a:spcBef>
                <a:spcPts val="800"/>
              </a:spcBef>
              <a:buFont typeface="System Font Regular"/>
              <a:buChar char="◦"/>
              <a:defRPr sz="2100" kern="1200">
                <a:solidFill>
                  <a:schemeClr val="tx1"/>
                </a:solidFill>
                <a:latin typeface="+mn-lt"/>
                <a:ea typeface="+mn-ea"/>
                <a:cs typeface="+mn-cs"/>
              </a:defRPr>
            </a:lvl3pPr>
            <a:lvl4pPr marL="548647" indent="-182882" algn="l" defTabSz="914411" rtl="0" eaLnBrk="1" latinLnBrk="0" hangingPunct="1">
              <a:lnSpc>
                <a:spcPts val="3100"/>
              </a:lnSpc>
              <a:spcBef>
                <a:spcPts val="800"/>
              </a:spcBef>
              <a:buFont typeface=".Hiragino Kaku Gothic Interface W3"/>
              <a:buChar char="・"/>
              <a:defRPr sz="2100" kern="1200">
                <a:solidFill>
                  <a:schemeClr val="tx1"/>
                </a:solidFill>
                <a:latin typeface="+mn-lt"/>
                <a:ea typeface="+mn-ea"/>
                <a:cs typeface="+mn-cs"/>
              </a:defRPr>
            </a:lvl4pPr>
            <a:lvl5pPr marL="2057427" indent="-182882" algn="l" defTabSz="914411" rtl="0" eaLnBrk="1" latinLnBrk="0" hangingPunct="1">
              <a:lnSpc>
                <a:spcPts val="3100"/>
              </a:lnSpc>
              <a:spcBef>
                <a:spcPts val="800"/>
              </a:spcBef>
              <a:buFont typeface="Arial" panose="020B0604020202020204" pitchFamily="34" charset="0"/>
              <a:buChar char="•"/>
              <a:defRPr sz="2100"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a:lnSpc>
                <a:spcPct val="100000"/>
              </a:lnSpc>
            </a:pPr>
            <a:r>
              <a:rPr lang="en-US" sz="1600" b="1" i="1" dirty="0">
                <a:latin typeface="Aptos" panose="020B0004020202020204" pitchFamily="34" charset="0"/>
              </a:rPr>
              <a:t>Represents –</a:t>
            </a:r>
          </a:p>
          <a:p>
            <a:pPr>
              <a:lnSpc>
                <a:spcPct val="100000"/>
              </a:lnSpc>
            </a:pPr>
            <a:endParaRPr lang="en-US" sz="1400" dirty="0">
              <a:latin typeface="Aptos" panose="020B0004020202020204" pitchFamily="34" charset="0"/>
            </a:endParaRPr>
          </a:p>
          <a:p>
            <a:pPr marL="342900" indent="-342900">
              <a:lnSpc>
                <a:spcPct val="100000"/>
              </a:lnSpc>
              <a:buFont typeface="Arial" panose="020B0604020202020204" pitchFamily="34" charset="0"/>
              <a:buChar char="•"/>
            </a:pPr>
            <a:r>
              <a:rPr lang="en-US" sz="1400" b="1" dirty="0">
                <a:latin typeface="Aptos" panose="020B0004020202020204" pitchFamily="34" charset="0"/>
              </a:rPr>
              <a:t>$170 billion in economic impact</a:t>
            </a:r>
          </a:p>
          <a:p>
            <a:pPr>
              <a:lnSpc>
                <a:spcPct val="100000"/>
              </a:lnSpc>
            </a:pPr>
            <a:endParaRPr lang="en-US" sz="1400" b="1" dirty="0">
              <a:latin typeface="Aptos" panose="020B0004020202020204" pitchFamily="34" charset="0"/>
            </a:endParaRPr>
          </a:p>
          <a:p>
            <a:pPr marL="342900" indent="-342900">
              <a:lnSpc>
                <a:spcPct val="100000"/>
              </a:lnSpc>
              <a:buFont typeface="Arial" panose="020B0604020202020204" pitchFamily="34" charset="0"/>
              <a:buChar char="•"/>
            </a:pPr>
            <a:r>
              <a:rPr lang="en-US" sz="1400" b="1" dirty="0">
                <a:latin typeface="Aptos" panose="020B0004020202020204" pitchFamily="34" charset="0"/>
              </a:rPr>
              <a:t>600,000 jobs (direct + supplier + induced) </a:t>
            </a:r>
          </a:p>
          <a:p>
            <a:pPr marL="342900" indent="-342900">
              <a:lnSpc>
                <a:spcPct val="100000"/>
              </a:lnSpc>
              <a:buFont typeface="Arial" panose="020B0604020202020204" pitchFamily="34" charset="0"/>
              <a:buChar char="•"/>
            </a:pPr>
            <a:endParaRPr lang="en-US" sz="1400" b="1" dirty="0">
              <a:latin typeface="Aptos" panose="020B0004020202020204" pitchFamily="34" charset="0"/>
            </a:endParaRPr>
          </a:p>
          <a:p>
            <a:pPr marL="342900" indent="-342900">
              <a:lnSpc>
                <a:spcPct val="100000"/>
              </a:lnSpc>
              <a:buFont typeface="Arial" panose="020B0604020202020204" pitchFamily="34" charset="0"/>
              <a:buChar char="•"/>
            </a:pPr>
            <a:r>
              <a:rPr lang="en-US" sz="1400" b="1" dirty="0">
                <a:latin typeface="Aptos" panose="020B0004020202020204" pitchFamily="34" charset="0"/>
              </a:rPr>
              <a:t>$18.7 billion generated in tax revenues </a:t>
            </a:r>
          </a:p>
          <a:p>
            <a:pPr marL="685800" lvl="1" indent="-342900">
              <a:lnSpc>
                <a:spcPct val="100000"/>
              </a:lnSpc>
              <a:buFont typeface="Courier New" panose="02070309020205020404" pitchFamily="49" charset="0"/>
              <a:buChar char="o"/>
            </a:pPr>
            <a:r>
              <a:rPr lang="en-US" sz="1200" b="1" dirty="0">
                <a:latin typeface="Aptos" panose="020B0004020202020204" pitchFamily="34" charset="0"/>
              </a:rPr>
              <a:t>$11.5 billion in federal taxes</a:t>
            </a:r>
          </a:p>
          <a:p>
            <a:pPr marL="685800" lvl="1" indent="-342900">
              <a:lnSpc>
                <a:spcPct val="100000"/>
              </a:lnSpc>
              <a:buFont typeface="Courier New" panose="02070309020205020404" pitchFamily="49" charset="0"/>
              <a:buChar char="o"/>
            </a:pPr>
            <a:r>
              <a:rPr lang="en-US" sz="1200" b="1" dirty="0">
                <a:latin typeface="Aptos" panose="020B0004020202020204" pitchFamily="34" charset="0"/>
              </a:rPr>
              <a:t>$7.2 billion in state/local taxes</a:t>
            </a:r>
          </a:p>
        </p:txBody>
      </p:sp>
    </p:spTree>
    <p:extLst>
      <p:ext uri="{BB962C8B-B14F-4D97-AF65-F5344CB8AC3E}">
        <p14:creationId xmlns:p14="http://schemas.microsoft.com/office/powerpoint/2010/main" val="3565543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297EB-6E53-9033-DD6E-ED881733DB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2B3E4B-4980-2400-EE83-A04C0D3AEC7A}"/>
              </a:ext>
            </a:extLst>
          </p:cNvPr>
          <p:cNvSpPr>
            <a:spLocks noGrp="1"/>
          </p:cNvSpPr>
          <p:nvPr>
            <p:ph type="title"/>
          </p:nvPr>
        </p:nvSpPr>
        <p:spPr>
          <a:xfrm>
            <a:off x="376768" y="329850"/>
            <a:ext cx="4027314" cy="1384651"/>
          </a:xfrm>
        </p:spPr>
        <p:txBody>
          <a:bodyPr>
            <a:normAutofit fontScale="90000"/>
          </a:bodyPr>
          <a:lstStyle/>
          <a:p>
            <a:r>
              <a:rPr lang="en-US" dirty="0">
                <a:latin typeface="Verdana" panose="020B0604030504040204" pitchFamily="34" charset="0"/>
                <a:ea typeface="Verdana" panose="020B0604030504040204" pitchFamily="34" charset="0"/>
              </a:rPr>
              <a:t>Recycling is driven by demand … and demand is global</a:t>
            </a:r>
          </a:p>
        </p:txBody>
      </p:sp>
      <p:sp>
        <p:nvSpPr>
          <p:cNvPr id="13" name="Slide Number Placeholder 12">
            <a:extLst>
              <a:ext uri="{FF2B5EF4-FFF2-40B4-BE49-F238E27FC236}">
                <a16:creationId xmlns:a16="http://schemas.microsoft.com/office/drawing/2014/main" id="{B7054C0C-CE21-D742-F55F-2D72F96E2AB8}"/>
              </a:ext>
            </a:extLst>
          </p:cNvPr>
          <p:cNvSpPr>
            <a:spLocks noGrp="1"/>
          </p:cNvSpPr>
          <p:nvPr>
            <p:ph type="sldNum" sz="quarter" idx="12"/>
          </p:nvPr>
        </p:nvSpPr>
        <p:spPr/>
        <p:txBody>
          <a:bodyPr/>
          <a:lstStyle/>
          <a:p>
            <a:fld id="{48F63A3B-78C7-47BE-AE5E-E10140E04643}" type="slidenum">
              <a:rPr lang="en-US" smtClean="0">
                <a:latin typeface="Verdana" panose="020B0604030504040204" pitchFamily="34" charset="0"/>
                <a:ea typeface="Verdana" panose="020B0604030504040204" pitchFamily="34" charset="0"/>
              </a:rPr>
              <a:pPr/>
              <a:t>7</a:t>
            </a:fld>
            <a:endParaRPr lang="en-US" dirty="0">
              <a:latin typeface="Verdana" panose="020B0604030504040204" pitchFamily="34" charset="0"/>
              <a:ea typeface="Verdana" panose="020B0604030504040204" pitchFamily="34" charset="0"/>
            </a:endParaRPr>
          </a:p>
        </p:txBody>
      </p:sp>
      <p:sp>
        <p:nvSpPr>
          <p:cNvPr id="11" name="Content Placeholder 2">
            <a:extLst>
              <a:ext uri="{FF2B5EF4-FFF2-40B4-BE49-F238E27FC236}">
                <a16:creationId xmlns:a16="http://schemas.microsoft.com/office/drawing/2014/main" id="{C1AD47C2-A486-7D71-2762-45EEFA7438EF}"/>
              </a:ext>
            </a:extLst>
          </p:cNvPr>
          <p:cNvSpPr>
            <a:spLocks noGrp="1"/>
          </p:cNvSpPr>
          <p:nvPr>
            <p:ph idx="1"/>
          </p:nvPr>
        </p:nvSpPr>
        <p:spPr>
          <a:xfrm>
            <a:off x="4908695" y="4055962"/>
            <a:ext cx="7283303" cy="3193120"/>
          </a:xfrm>
        </p:spPr>
        <p:txBody>
          <a:bodyPr>
            <a:normAutofit/>
          </a:bodyPr>
          <a:lstStyle/>
          <a:p>
            <a:pPr marL="0" lvl="1" indent="0" algn="ctr">
              <a:buNone/>
            </a:pPr>
            <a:r>
              <a:rPr lang="en-US" sz="1600" dirty="0">
                <a:solidFill>
                  <a:srgbClr val="592B8A"/>
                </a:solidFill>
                <a:latin typeface="Verdana" panose="020B0604030504040204" pitchFamily="34" charset="0"/>
                <a:ea typeface="Verdana" panose="020B0604030504040204" pitchFamily="34" charset="0"/>
              </a:rPr>
              <a:t>In any given year, between 25 - 30% of all recycled materials processed within the United States are sold into the export markets to industrial consumers in more than 100 countries</a:t>
            </a:r>
          </a:p>
        </p:txBody>
      </p:sp>
      <p:pic>
        <p:nvPicPr>
          <p:cNvPr id="6" name="Picture 5" descr="A table with numbers and a few black text&#10;&#10;AI-generated content may be incorrect.">
            <a:extLst>
              <a:ext uri="{FF2B5EF4-FFF2-40B4-BE49-F238E27FC236}">
                <a16:creationId xmlns:a16="http://schemas.microsoft.com/office/drawing/2014/main" id="{10F2EDA6-E804-D72B-FA17-41683E8EE63A}"/>
              </a:ext>
            </a:extLst>
          </p:cNvPr>
          <p:cNvPicPr>
            <a:picLocks noChangeAspect="1"/>
          </p:cNvPicPr>
          <p:nvPr/>
        </p:nvPicPr>
        <p:blipFill>
          <a:blip r:embed="rId3"/>
          <a:stretch>
            <a:fillRect/>
          </a:stretch>
        </p:blipFill>
        <p:spPr>
          <a:xfrm>
            <a:off x="4978130" y="923450"/>
            <a:ext cx="6860267" cy="2175350"/>
          </a:xfrm>
          <a:prstGeom prst="rect">
            <a:avLst/>
          </a:prstGeom>
        </p:spPr>
      </p:pic>
    </p:spTree>
    <p:extLst>
      <p:ext uri="{BB962C8B-B14F-4D97-AF65-F5344CB8AC3E}">
        <p14:creationId xmlns:p14="http://schemas.microsoft.com/office/powerpoint/2010/main" val="2481357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1103E-25BA-2B5D-3EF5-F5CE7FF38A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8B9C0F-4ABD-9504-E9C1-25CAB8C27099}"/>
              </a:ext>
            </a:extLst>
          </p:cNvPr>
          <p:cNvSpPr>
            <a:spLocks noGrp="1"/>
          </p:cNvSpPr>
          <p:nvPr>
            <p:ph type="title"/>
          </p:nvPr>
        </p:nvSpPr>
        <p:spPr>
          <a:xfrm>
            <a:off x="522108" y="444149"/>
            <a:ext cx="5675492" cy="797630"/>
          </a:xfrm>
        </p:spPr>
        <p:txBody>
          <a:bodyPr anchor="t">
            <a:normAutofit/>
          </a:bodyPr>
          <a:lstStyle/>
          <a:p>
            <a:r>
              <a:rPr lang="en-US" sz="2500" dirty="0"/>
              <a:t>Importance of Global Market Access</a:t>
            </a:r>
          </a:p>
        </p:txBody>
      </p:sp>
      <p:pic>
        <p:nvPicPr>
          <p:cNvPr id="2050" name="Picture 2" descr="Global Trade is Getting More Complex: a Report from ICPA | QAD Blog">
            <a:extLst>
              <a:ext uri="{FF2B5EF4-FFF2-40B4-BE49-F238E27FC236}">
                <a16:creationId xmlns:a16="http://schemas.microsoft.com/office/drawing/2014/main" id="{84BC1E3B-9123-612D-3065-C3E4F9915D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657" r="54819" b="1"/>
          <a:stretch>
            <a:fillRect/>
          </a:stretch>
        </p:blipFill>
        <p:spPr bwMode="auto">
          <a:xfrm>
            <a:off x="6303264" y="10"/>
            <a:ext cx="5888736" cy="6720830"/>
          </a:xfrm>
          <a:prstGeom prst="rect">
            <a:avLst/>
          </a:prstGeom>
          <a:solidFill>
            <a:srgbClr val="FFFFFF"/>
          </a:solidFill>
        </p:spPr>
      </p:pic>
      <p:sp>
        <p:nvSpPr>
          <p:cNvPr id="4" name="Slide Number Placeholder 3" hidden="1">
            <a:extLst>
              <a:ext uri="{FF2B5EF4-FFF2-40B4-BE49-F238E27FC236}">
                <a16:creationId xmlns:a16="http://schemas.microsoft.com/office/drawing/2014/main" id="{46D06136-0330-949C-180A-D9A9210B5E0B}"/>
              </a:ext>
            </a:extLst>
          </p:cNvPr>
          <p:cNvSpPr>
            <a:spLocks noGrp="1"/>
          </p:cNvSpPr>
          <p:nvPr>
            <p:ph type="sldNum" sz="quarter" idx="4294967295"/>
          </p:nvPr>
        </p:nvSpPr>
        <p:spPr>
          <a:xfrm>
            <a:off x="8746068" y="6356351"/>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lumMod val="90000"/>
                    <a:lumOff val="1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600"/>
              </a:spcAft>
              <a:buClrTx/>
              <a:buSzTx/>
              <a:buFontTx/>
              <a:buNone/>
              <a:tabLst/>
              <a:defRPr/>
            </a:pPr>
            <a:fld id="{48F63A3B-78C7-47BE-AE5E-E10140E04643}" type="slidenum">
              <a:rPr kumimoji="0" lang="en-US" sz="1200" b="0" i="0" u="none" strike="noStrike" kern="1200" cap="none" spc="0" normalizeH="0" baseline="0" noProof="0" smtClean="0">
                <a:ln>
                  <a:noFill/>
                </a:ln>
                <a:solidFill>
                  <a:srgbClr val="323232">
                    <a:lumMod val="90000"/>
                    <a:lumOff val="10000"/>
                  </a:srgbClr>
                </a:solidFill>
                <a:effectLst/>
                <a:uLnTx/>
                <a:uFillTx/>
                <a:latin typeface="Verdana"/>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8</a:t>
            </a:fld>
            <a:endParaRPr kumimoji="0" lang="en-US" sz="1200" b="0" i="0" u="none" strike="noStrike" kern="1200" cap="none" spc="0" normalizeH="0" baseline="0" noProof="0" dirty="0">
              <a:ln>
                <a:noFill/>
              </a:ln>
              <a:solidFill>
                <a:srgbClr val="323232">
                  <a:lumMod val="90000"/>
                  <a:lumOff val="10000"/>
                </a:srgbClr>
              </a:solidFill>
              <a:effectLst/>
              <a:uLnTx/>
              <a:uFillTx/>
              <a:latin typeface="Verdana"/>
              <a:ea typeface="+mn-ea"/>
              <a:cs typeface="+mn-cs"/>
            </a:endParaRPr>
          </a:p>
        </p:txBody>
      </p:sp>
      <p:sp>
        <p:nvSpPr>
          <p:cNvPr id="13" name="Content Placeholder 2">
            <a:extLst>
              <a:ext uri="{FF2B5EF4-FFF2-40B4-BE49-F238E27FC236}">
                <a16:creationId xmlns:a16="http://schemas.microsoft.com/office/drawing/2014/main" id="{62F6C5BC-88F4-B3CC-0E6F-924D8A57D17A}"/>
              </a:ext>
            </a:extLst>
          </p:cNvPr>
          <p:cNvSpPr>
            <a:spLocks noGrp="1"/>
          </p:cNvSpPr>
          <p:nvPr>
            <p:ph idx="1"/>
          </p:nvPr>
        </p:nvSpPr>
        <p:spPr>
          <a:xfrm>
            <a:off x="566738" y="1577975"/>
            <a:ext cx="5630862" cy="4351338"/>
          </a:xfrm>
        </p:spPr>
        <p:txBody>
          <a:bodyPr>
            <a:normAutofit/>
          </a:bodyPr>
          <a:lstStyle/>
          <a:p>
            <a:r>
              <a:rPr lang="en-US" sz="2000" b="1" i="1" dirty="0">
                <a:latin typeface="ITCFranklinGothicW01-Bk 812647"/>
                <a:ea typeface="Verdana" panose="020B0604030504040204" pitchFamily="34" charset="0"/>
              </a:rPr>
              <a:t>ReMA’s highest priority is ensuring continued market access globally for recycled materials &amp; preserving our trade relationships</a:t>
            </a:r>
          </a:p>
          <a:p>
            <a:pPr marL="708660" lvl="2" indent="-342900"/>
            <a:r>
              <a:rPr lang="en-US" sz="1600" dirty="0">
                <a:latin typeface="ITCFranklinGothicW01-Bk 812647"/>
                <a:ea typeface="Verdana" panose="020B0604030504040204" pitchFamily="34" charset="0"/>
              </a:rPr>
              <a:t>The industry is global and requires global market access</a:t>
            </a:r>
          </a:p>
          <a:p>
            <a:pPr marL="708660" lvl="2" indent="-342900"/>
            <a:r>
              <a:rPr lang="en-US" sz="1600" dirty="0">
                <a:latin typeface="ITCFranklinGothicW01-Bk 812647"/>
                <a:ea typeface="Verdana" panose="020B0604030504040204" pitchFamily="34" charset="0"/>
              </a:rPr>
              <a:t>The health &amp; success of the industry is dependent upon access to the markets, as the U.S. generates a surplus of recycled materials each year </a:t>
            </a:r>
          </a:p>
          <a:p>
            <a:pPr marL="708660" lvl="2" indent="-342900"/>
            <a:r>
              <a:rPr lang="en-US" sz="1600" dirty="0">
                <a:latin typeface="ITCFranklinGothicW01-Bk 812647"/>
                <a:ea typeface="Verdana" panose="020B0604030504040204" pitchFamily="34" charset="0"/>
              </a:rPr>
              <a:t>Export markets keep the industry strong and resilient, and allows for greater domestic investment</a:t>
            </a:r>
          </a:p>
        </p:txBody>
      </p:sp>
    </p:spTree>
    <p:extLst>
      <p:ext uri="{BB962C8B-B14F-4D97-AF65-F5344CB8AC3E}">
        <p14:creationId xmlns:p14="http://schemas.microsoft.com/office/powerpoint/2010/main" val="3578489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CFC97-7985-D155-3C29-39EE8D480AF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49BCA0-F0B6-9D43-E11B-92BA57063C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323232">
                    <a:lumMod val="90000"/>
                    <a:lumOff val="10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323232">
                  <a:lumMod val="90000"/>
                  <a:lumOff val="10000"/>
                </a:srgbClr>
              </a:solidFill>
              <a:effectLst/>
              <a:uLnTx/>
              <a:uFillTx/>
              <a:latin typeface="Verdana"/>
              <a:ea typeface="+mn-ea"/>
              <a:cs typeface="+mn-cs"/>
            </a:endParaRPr>
          </a:p>
        </p:txBody>
      </p:sp>
      <p:sp>
        <p:nvSpPr>
          <p:cNvPr id="8" name="Title 7">
            <a:extLst>
              <a:ext uri="{FF2B5EF4-FFF2-40B4-BE49-F238E27FC236}">
                <a16:creationId xmlns:a16="http://schemas.microsoft.com/office/drawing/2014/main" id="{A6B9343C-5E85-E379-33AF-B142AF545B63}"/>
              </a:ext>
            </a:extLst>
          </p:cNvPr>
          <p:cNvSpPr>
            <a:spLocks noGrp="1"/>
          </p:cNvSpPr>
          <p:nvPr>
            <p:ph type="title"/>
          </p:nvPr>
        </p:nvSpPr>
        <p:spPr/>
        <p:txBody>
          <a:bodyPr/>
          <a:lstStyle/>
          <a:p>
            <a:r>
              <a:rPr lang="en-US" dirty="0"/>
              <a:t>U.S. Trade of Recycled Materials</a:t>
            </a:r>
          </a:p>
        </p:txBody>
      </p:sp>
      <p:pic>
        <p:nvPicPr>
          <p:cNvPr id="12" name="Picture 11">
            <a:extLst>
              <a:ext uri="{FF2B5EF4-FFF2-40B4-BE49-F238E27FC236}">
                <a16:creationId xmlns:a16="http://schemas.microsoft.com/office/drawing/2014/main" id="{25FE5087-6F2D-11A4-4C56-874976D0CEDC}"/>
              </a:ext>
            </a:extLst>
          </p:cNvPr>
          <p:cNvPicPr>
            <a:picLocks noChangeAspect="1"/>
          </p:cNvPicPr>
          <p:nvPr/>
        </p:nvPicPr>
        <p:blipFill>
          <a:blip r:embed="rId3"/>
          <a:stretch>
            <a:fillRect/>
          </a:stretch>
        </p:blipFill>
        <p:spPr>
          <a:xfrm>
            <a:off x="3585897" y="1824077"/>
            <a:ext cx="8148903" cy="3484521"/>
          </a:xfrm>
          <a:prstGeom prst="rect">
            <a:avLst/>
          </a:prstGeom>
        </p:spPr>
      </p:pic>
      <p:sp>
        <p:nvSpPr>
          <p:cNvPr id="13" name="TextBox 4">
            <a:extLst>
              <a:ext uri="{FF2B5EF4-FFF2-40B4-BE49-F238E27FC236}">
                <a16:creationId xmlns:a16="http://schemas.microsoft.com/office/drawing/2014/main" id="{96FB4FBC-3864-7CF3-A7A7-825A9D14AF47}"/>
              </a:ext>
            </a:extLst>
          </p:cNvPr>
          <p:cNvSpPr txBox="1">
            <a:spLocks noChangeArrowheads="1"/>
          </p:cNvSpPr>
          <p:nvPr/>
        </p:nvSpPr>
        <p:spPr bwMode="auto">
          <a:xfrm>
            <a:off x="960484" y="4267110"/>
            <a:ext cx="1797758"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474747"/>
                </a:solidFill>
                <a:effectLst/>
                <a:uLnTx/>
                <a:uFillTx/>
                <a:latin typeface="ITCFranklinGothicW01-Bk 812647"/>
                <a:cs typeface="Arial" pitchFamily="34" charset="0"/>
              </a:rPr>
              <a:t>Million Metric Tons (MMT)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474747"/>
                </a:solidFill>
                <a:effectLst/>
                <a:uLnTx/>
                <a:uFillTx/>
                <a:latin typeface="ITCFranklinGothicW01-Bk 812647"/>
                <a:cs typeface="Arial" pitchFamily="34" charset="0"/>
              </a:rPr>
              <a:t>Source: U.S. Census, ReMA Analysis</a:t>
            </a:r>
          </a:p>
        </p:txBody>
      </p:sp>
      <p:pic>
        <p:nvPicPr>
          <p:cNvPr id="1028" name="Picture 4" descr="Container Ship - Openclipart">
            <a:extLst>
              <a:ext uri="{FF2B5EF4-FFF2-40B4-BE49-F238E27FC236}">
                <a16:creationId xmlns:a16="http://schemas.microsoft.com/office/drawing/2014/main" id="{D14C557F-AD2C-C247-7423-7A8A81CB70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41779"/>
            <a:ext cx="2633472" cy="2026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74860"/>
      </p:ext>
    </p:extLst>
  </p:cSld>
  <p:clrMapOvr>
    <a:masterClrMapping/>
  </p:clrMapOvr>
</p:sld>
</file>

<file path=ppt/theme/theme1.xml><?xml version="1.0" encoding="utf-8"?>
<a:theme xmlns:a="http://schemas.openxmlformats.org/drawingml/2006/main" name="3_Office Theme">
  <a:themeElements>
    <a:clrScheme name="ReMa_Template_Colors">
      <a:dk1>
        <a:srgbClr val="323232"/>
      </a:dk1>
      <a:lt1>
        <a:srgbClr val="FFFFFF"/>
      </a:lt1>
      <a:dk2>
        <a:srgbClr val="592B8A"/>
      </a:dk2>
      <a:lt2>
        <a:srgbClr val="BEBEBE"/>
      </a:lt2>
      <a:accent1>
        <a:srgbClr val="DF1AA0"/>
      </a:accent1>
      <a:accent2>
        <a:srgbClr val="F58C34"/>
      </a:accent2>
      <a:accent3>
        <a:srgbClr val="FFCF00"/>
      </a:accent3>
      <a:accent4>
        <a:srgbClr val="00B39F"/>
      </a:accent4>
      <a:accent5>
        <a:srgbClr val="98D801"/>
      </a:accent5>
      <a:accent6>
        <a:srgbClr val="00A3EA"/>
      </a:accent6>
      <a:hlink>
        <a:srgbClr val="DF1AA0"/>
      </a:hlink>
      <a:folHlink>
        <a:srgbClr val="323232"/>
      </a:folHlink>
    </a:clrScheme>
    <a:fontScheme name="Custom 1">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5_Office Theme">
  <a:themeElements>
    <a:clrScheme name="ReMa_Template_Colors">
      <a:dk1>
        <a:srgbClr val="323232"/>
      </a:dk1>
      <a:lt1>
        <a:srgbClr val="FFFFFF"/>
      </a:lt1>
      <a:dk2>
        <a:srgbClr val="592B8A"/>
      </a:dk2>
      <a:lt2>
        <a:srgbClr val="BEBEBE"/>
      </a:lt2>
      <a:accent1>
        <a:srgbClr val="DF1AA0"/>
      </a:accent1>
      <a:accent2>
        <a:srgbClr val="F58C34"/>
      </a:accent2>
      <a:accent3>
        <a:srgbClr val="FFCF00"/>
      </a:accent3>
      <a:accent4>
        <a:srgbClr val="00B39F"/>
      </a:accent4>
      <a:accent5>
        <a:srgbClr val="98D801"/>
      </a:accent5>
      <a:accent6>
        <a:srgbClr val="00A3EA"/>
      </a:accent6>
      <a:hlink>
        <a:srgbClr val="DF1AA0"/>
      </a:hlink>
      <a:folHlink>
        <a:srgbClr val="323232"/>
      </a:folHlink>
    </a:clrScheme>
    <a:fontScheme name="Custom 1">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ReMa_Template_Colors">
      <a:dk1>
        <a:srgbClr val="323232"/>
      </a:dk1>
      <a:lt1>
        <a:srgbClr val="FFFFFF"/>
      </a:lt1>
      <a:dk2>
        <a:srgbClr val="592B8A"/>
      </a:dk2>
      <a:lt2>
        <a:srgbClr val="BEBEBE"/>
      </a:lt2>
      <a:accent1>
        <a:srgbClr val="DF1AA0"/>
      </a:accent1>
      <a:accent2>
        <a:srgbClr val="F58C34"/>
      </a:accent2>
      <a:accent3>
        <a:srgbClr val="FFCF00"/>
      </a:accent3>
      <a:accent4>
        <a:srgbClr val="00B39F"/>
      </a:accent4>
      <a:accent5>
        <a:srgbClr val="98D801"/>
      </a:accent5>
      <a:accent6>
        <a:srgbClr val="00A3EA"/>
      </a:accent6>
      <a:hlink>
        <a:srgbClr val="DF1AA0"/>
      </a:hlink>
      <a:folHlink>
        <a:srgbClr val="323232"/>
      </a:folHlink>
    </a:clrScheme>
    <a:fontScheme name="Custom 1">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4_Office Theme">
  <a:themeElements>
    <a:clrScheme name="ReMa_Template_Colors">
      <a:dk1>
        <a:srgbClr val="323232"/>
      </a:dk1>
      <a:lt1>
        <a:srgbClr val="FFFFFF"/>
      </a:lt1>
      <a:dk2>
        <a:srgbClr val="592B8A"/>
      </a:dk2>
      <a:lt2>
        <a:srgbClr val="BEBEBE"/>
      </a:lt2>
      <a:accent1>
        <a:srgbClr val="DF1AA0"/>
      </a:accent1>
      <a:accent2>
        <a:srgbClr val="F58C34"/>
      </a:accent2>
      <a:accent3>
        <a:srgbClr val="FFCF00"/>
      </a:accent3>
      <a:accent4>
        <a:srgbClr val="00B39F"/>
      </a:accent4>
      <a:accent5>
        <a:srgbClr val="98D801"/>
      </a:accent5>
      <a:accent6>
        <a:srgbClr val="00A3EA"/>
      </a:accent6>
      <a:hlink>
        <a:srgbClr val="DF1AA0"/>
      </a:hlink>
      <a:folHlink>
        <a:srgbClr val="32323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1_Office Theme">
  <a:themeElements>
    <a:clrScheme name="ReMa_Template_Colors">
      <a:dk1>
        <a:srgbClr val="323232"/>
      </a:dk1>
      <a:lt1>
        <a:srgbClr val="FFFFFF"/>
      </a:lt1>
      <a:dk2>
        <a:srgbClr val="592B8A"/>
      </a:dk2>
      <a:lt2>
        <a:srgbClr val="BEBEBE"/>
      </a:lt2>
      <a:accent1>
        <a:srgbClr val="DF1AA0"/>
      </a:accent1>
      <a:accent2>
        <a:srgbClr val="F58C34"/>
      </a:accent2>
      <a:accent3>
        <a:srgbClr val="FFCF00"/>
      </a:accent3>
      <a:accent4>
        <a:srgbClr val="00B39F"/>
      </a:accent4>
      <a:accent5>
        <a:srgbClr val="98D801"/>
      </a:accent5>
      <a:accent6>
        <a:srgbClr val="00A3EA"/>
      </a:accent6>
      <a:hlink>
        <a:srgbClr val="DF1AA0"/>
      </a:hlink>
      <a:folHlink>
        <a:srgbClr val="323232"/>
      </a:folHlink>
    </a:clrScheme>
    <a:fontScheme name="Custom 1">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6_Office Theme">
  <a:themeElements>
    <a:clrScheme name="ReMa_Template_Colors">
      <a:dk1>
        <a:srgbClr val="323232"/>
      </a:dk1>
      <a:lt1>
        <a:srgbClr val="FFFFFF"/>
      </a:lt1>
      <a:dk2>
        <a:srgbClr val="592B8A"/>
      </a:dk2>
      <a:lt2>
        <a:srgbClr val="BEBEBE"/>
      </a:lt2>
      <a:accent1>
        <a:srgbClr val="DF1AA0"/>
      </a:accent1>
      <a:accent2>
        <a:srgbClr val="F58C34"/>
      </a:accent2>
      <a:accent3>
        <a:srgbClr val="FFCF00"/>
      </a:accent3>
      <a:accent4>
        <a:srgbClr val="00B39F"/>
      </a:accent4>
      <a:accent5>
        <a:srgbClr val="98D801"/>
      </a:accent5>
      <a:accent6>
        <a:srgbClr val="00A3EA"/>
      </a:accent6>
      <a:hlink>
        <a:srgbClr val="DF1AA0"/>
      </a:hlink>
      <a:folHlink>
        <a:srgbClr val="323232"/>
      </a:folHlink>
    </a:clrScheme>
    <a:fontScheme name="Custom 1">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2FA7F943D30DD44A00736708C0979D0" ma:contentTypeVersion="19" ma:contentTypeDescription="Create a new document." ma:contentTypeScope="" ma:versionID="6d561cff7732e5a1afb7fbd8ec1896a5">
  <xsd:schema xmlns:xsd="http://www.w3.org/2001/XMLSchema" xmlns:xs="http://www.w3.org/2001/XMLSchema" xmlns:p="http://schemas.microsoft.com/office/2006/metadata/properties" xmlns:ns2="5593b74f-fcff-41fa-845d-15e082e5cc27" xmlns:ns3="313e1a65-116d-44b3-9e56-cc9fb8103f96" targetNamespace="http://schemas.microsoft.com/office/2006/metadata/properties" ma:root="true" ma:fieldsID="e921f3f773c74a192dd08b763a515764" ns2:_="" ns3:_="">
    <xsd:import namespace="5593b74f-fcff-41fa-845d-15e082e5cc27"/>
    <xsd:import namespace="313e1a65-116d-44b3-9e56-cc9fb8103f9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93b74f-fcff-41fa-845d-15e082e5cc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92edb5b-a866-44a0-9154-dcedb5b6d11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3e1a65-116d-44b3-9e56-cc9fb8103f9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e8eeddb-8d1e-439c-95e7-972a03321c0c}" ma:internalName="TaxCatchAll" ma:showField="CatchAllData" ma:web="313e1a65-116d-44b3-9e56-cc9fb8103f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13e1a65-116d-44b3-9e56-cc9fb8103f96" xsi:nil="true"/>
    <lcf76f155ced4ddcb4097134ff3c332f xmlns="5593b74f-fcff-41fa-845d-15e082e5cc2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2E4C494-C8CA-41D3-8058-7E2826761F67}">
  <ds:schemaRefs>
    <ds:schemaRef ds:uri="http://schemas.microsoft.com/sharepoint/v3/contenttype/forms"/>
  </ds:schemaRefs>
</ds:datastoreItem>
</file>

<file path=customXml/itemProps2.xml><?xml version="1.0" encoding="utf-8"?>
<ds:datastoreItem xmlns:ds="http://schemas.openxmlformats.org/officeDocument/2006/customXml" ds:itemID="{28B49661-07EC-4767-BDC3-8EDE765C30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93b74f-fcff-41fa-845d-15e082e5cc27"/>
    <ds:schemaRef ds:uri="313e1a65-116d-44b3-9e56-cc9fb8103f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2B3FC7-E367-4558-A011-A0686A167B65}">
  <ds:schemaRefs>
    <ds:schemaRef ds:uri="http://schemas.microsoft.com/office/2006/documentManagement/types"/>
    <ds:schemaRef ds:uri="313e1a65-116d-44b3-9e56-cc9fb8103f96"/>
    <ds:schemaRef ds:uri="http://purl.org/dc/terms/"/>
    <ds:schemaRef ds:uri="http://schemas.microsoft.com/office/infopath/2007/PartnerControls"/>
    <ds:schemaRef ds:uri="http://purl.org/dc/elements/1.1/"/>
    <ds:schemaRef ds:uri="http://www.w3.org/XML/1998/namespace"/>
    <ds:schemaRef ds:uri="http://schemas.openxmlformats.org/package/2006/metadata/core-properties"/>
    <ds:schemaRef ds:uri="5593b74f-fcff-41fa-845d-15e082e5cc27"/>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4613</TotalTime>
  <Words>2133</Words>
  <Application>Microsoft Office PowerPoint</Application>
  <PresentationFormat>Widescreen</PresentationFormat>
  <Paragraphs>382</Paragraphs>
  <Slides>28</Slides>
  <Notes>27</Notes>
  <HiddenSlides>0</HiddenSlides>
  <MMClips>0</MMClips>
  <ScaleCrop>false</ScaleCrop>
  <HeadingPairs>
    <vt:vector size="4" baseType="variant">
      <vt:variant>
        <vt:lpstr>Theme</vt:lpstr>
      </vt:variant>
      <vt:variant>
        <vt:i4>6</vt:i4>
      </vt:variant>
      <vt:variant>
        <vt:lpstr>Slide Titles</vt:lpstr>
      </vt:variant>
      <vt:variant>
        <vt:i4>28</vt:i4>
      </vt:variant>
    </vt:vector>
  </HeadingPairs>
  <TitlesOfParts>
    <vt:vector size="34" baseType="lpstr">
      <vt:lpstr>3_Office Theme</vt:lpstr>
      <vt:lpstr>5_Office Theme</vt:lpstr>
      <vt:lpstr>2_Office Theme</vt:lpstr>
      <vt:lpstr>4_Office Theme</vt:lpstr>
      <vt:lpstr>1_Office Theme</vt:lpstr>
      <vt:lpstr>6_Office Theme</vt:lpstr>
      <vt:lpstr> Tariffs &amp; their Impacts on Recycling</vt:lpstr>
      <vt:lpstr>PowerPoint Presentation</vt:lpstr>
      <vt:lpstr>PowerPoint Presentation</vt:lpstr>
      <vt:lpstr>PowerPoint Presentation</vt:lpstr>
      <vt:lpstr>PowerPoint Presentation</vt:lpstr>
      <vt:lpstr>PowerPoint Presentation</vt:lpstr>
      <vt:lpstr>Recycling is driven by demand … and demand is global</vt:lpstr>
      <vt:lpstr>Importance of Global Market Access</vt:lpstr>
      <vt:lpstr>U.S. Trade of Recycled Materials</vt:lpstr>
      <vt:lpstr>U.S. Imports of Recycled Materials with North America and Rest of World</vt:lpstr>
      <vt:lpstr>PowerPoint Presentation</vt:lpstr>
      <vt:lpstr>PowerPoint Presentation</vt:lpstr>
      <vt:lpstr>PowerPoint Presentation</vt:lpstr>
      <vt:lpstr>Navigating Trade Disruptions in Recycled Materials </vt:lpstr>
      <vt:lpstr>Presidential Authority to Impose Tariffs</vt:lpstr>
      <vt:lpstr>Specific Tariffs  Impacts</vt:lpstr>
      <vt:lpstr>PowerPoint Presentation</vt:lpstr>
      <vt:lpstr>Industrial Sector Weak in the U.S and Globally</vt:lpstr>
      <vt:lpstr>Other Threats to Global Market Access</vt:lpstr>
      <vt:lpstr>Member Resources</vt:lpstr>
      <vt:lpstr>PowerPoint Presentation</vt:lpstr>
      <vt:lpstr>ReMA’s Advocacy Agenda</vt:lpstr>
      <vt:lpstr>Challenge: PFAS</vt:lpstr>
      <vt:lpstr>Challenge: Role of Recycled Materials in Supply Chain</vt:lpstr>
      <vt:lpstr>Challenge: Workforce Recruitment &amp; Retention</vt:lpstr>
      <vt:lpstr>Challenge: Batteries</vt:lpstr>
      <vt:lpstr>PowerPoint Presentation</vt:lpstr>
      <vt:lpstr>Thank you and Happy America Recycles Day 2025!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Emily Sanchez</dc:creator>
  <cp:lastModifiedBy>Robin Wiener</cp:lastModifiedBy>
  <cp:revision>4</cp:revision>
  <cp:lastPrinted>2025-11-10T21:52:09Z</cp:lastPrinted>
  <dcterms:created xsi:type="dcterms:W3CDTF">2025-11-04T09:40:13Z</dcterms:created>
  <dcterms:modified xsi:type="dcterms:W3CDTF">2025-11-16T23:55:28Z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0x010100F2FA7F943D30DD44A00736708C0979D0</vt:lpwstr>
  </property>
  <property fmtid="{D5CDD505-2E9C-101B-9397-08002B2CF9AE}" pid="3" name="MediaServiceImageTags">
    <vt:lpwstr/>
  </property>
</Properties>
</file>